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sldIdLst>
    <p:sldId id="266" r:id="rId3"/>
    <p:sldId id="267" r:id="rId4"/>
    <p:sldId id="265" r:id="rId5"/>
    <p:sldId id="268" r:id="rId6"/>
    <p:sldId id="270" r:id="rId7"/>
    <p:sldId id="258" r:id="rId8"/>
    <p:sldId id="260" r:id="rId9"/>
    <p:sldId id="269" r:id="rId10"/>
    <p:sldId id="271" r:id="rId11"/>
    <p:sldId id="259" r:id="rId12"/>
    <p:sldId id="273" r:id="rId13"/>
    <p:sldId id="274" r:id="rId14"/>
    <p:sldId id="275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D6558-3FB3-7C66-840E-6DD865435E1B}" v="804" dt="2021-06-25T19:39:05.087"/>
    <p1510:client id="{1CEE4F39-BDC1-09EC-95D2-84AD03BA5989}" v="2" dt="2021-06-28T15:00:33.708"/>
    <p1510:client id="{25835248-FF8B-5189-A027-50814253DA8E}" v="45" dt="2021-05-24T18:49:01.965"/>
    <p1510:client id="{49E0C69F-50CB-C000-0CFD-3DA8E1EE845E}" v="98" dt="2021-05-11T14:52:34.408"/>
    <p1510:client id="{744657EF-F817-C38D-4EA0-CEF58C6F2B3D}" v="972" dt="2021-05-24T19:19:53.861"/>
    <p1510:client id="{7A1811E2-922A-7487-614C-6CC9986940BB}" v="5" dt="2021-06-25T19:27:04.699"/>
    <p1510:client id="{7DD25D35-FBC2-4D93-835A-0D02DB210437}" v="324" dt="2021-05-11T14:26:34.797"/>
    <p1510:client id="{80C3D9B5-B1F6-33E3-1926-59DBF31DE70F}" v="9" dt="2021-06-10T16:50:13.675"/>
    <p1510:client id="{FD754D81-444E-AF21-D29D-711C4FEB4761}" v="3" dt="2021-10-20T15:52:17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xter, Heather" userId="S::hbaxter@pwcgov.org::4e277dfd-8e60-42ee-bf44-f12aa8a0c160" providerId="AD" clId="Web-{25835248-FF8B-5189-A027-50814253DA8E}"/>
    <pc:docChg chg="addSld modSld">
      <pc:chgData name="Baxter, Heather" userId="S::hbaxter@pwcgov.org::4e277dfd-8e60-42ee-bf44-f12aa8a0c160" providerId="AD" clId="Web-{25835248-FF8B-5189-A027-50814253DA8E}" dt="2021-05-24T18:48:56.511" v="28" actId="20577"/>
      <pc:docMkLst>
        <pc:docMk/>
      </pc:docMkLst>
      <pc:sldChg chg="addSp delSp modSp">
        <pc:chgData name="Baxter, Heather" userId="S::hbaxter@pwcgov.org::4e277dfd-8e60-42ee-bf44-f12aa8a0c160" providerId="AD" clId="Web-{25835248-FF8B-5189-A027-50814253DA8E}" dt="2021-05-24T18:44:20.636" v="1"/>
        <pc:sldMkLst>
          <pc:docMk/>
          <pc:sldMk cId="109857222" sldId="256"/>
        </pc:sldMkLst>
        <pc:picChg chg="add del mod">
          <ac:chgData name="Baxter, Heather" userId="S::hbaxter@pwcgov.org::4e277dfd-8e60-42ee-bf44-f12aa8a0c160" providerId="AD" clId="Web-{25835248-FF8B-5189-A027-50814253DA8E}" dt="2021-05-24T18:44:20.636" v="1"/>
          <ac:picMkLst>
            <pc:docMk/>
            <pc:sldMk cId="109857222" sldId="256"/>
            <ac:picMk id="2" creationId="{962E4A4E-05E5-4114-A89A-50653E7D8636}"/>
          </ac:picMkLst>
        </pc:picChg>
      </pc:sldChg>
      <pc:sldChg chg="addSp delSp modSp new mod setBg">
        <pc:chgData name="Baxter, Heather" userId="S::hbaxter@pwcgov.org::4e277dfd-8e60-42ee-bf44-f12aa8a0c160" providerId="AD" clId="Web-{25835248-FF8B-5189-A027-50814253DA8E}" dt="2021-05-24T18:46:22.089" v="12" actId="14100"/>
        <pc:sldMkLst>
          <pc:docMk/>
          <pc:sldMk cId="1866087077" sldId="264"/>
        </pc:sldMkLst>
        <pc:spChg chg="del">
          <ac:chgData name="Baxter, Heather" userId="S::hbaxter@pwcgov.org::4e277dfd-8e60-42ee-bf44-f12aa8a0c160" providerId="AD" clId="Web-{25835248-FF8B-5189-A027-50814253DA8E}" dt="2021-05-24T18:45:33.058" v="4"/>
          <ac:spMkLst>
            <pc:docMk/>
            <pc:sldMk cId="1866087077" sldId="264"/>
            <ac:spMk id="2" creationId="{66B6F2C6-20E6-4126-B01B-66EEBDE72AE9}"/>
          </ac:spMkLst>
        </pc:spChg>
        <pc:spChg chg="del">
          <ac:chgData name="Baxter, Heather" userId="S::hbaxter@pwcgov.org::4e277dfd-8e60-42ee-bf44-f12aa8a0c160" providerId="AD" clId="Web-{25835248-FF8B-5189-A027-50814253DA8E}" dt="2021-05-24T18:45:32.058" v="3"/>
          <ac:spMkLst>
            <pc:docMk/>
            <pc:sldMk cId="1866087077" sldId="264"/>
            <ac:spMk id="3" creationId="{1B721D3F-C442-4E34-9E9D-33F340ED9343}"/>
          </ac:spMkLst>
        </pc:spChg>
        <pc:spChg chg="add">
          <ac:chgData name="Baxter, Heather" userId="S::hbaxter@pwcgov.org::4e277dfd-8e60-42ee-bf44-f12aa8a0c160" providerId="AD" clId="Web-{25835248-FF8B-5189-A027-50814253DA8E}" dt="2021-05-24T18:45:44.870" v="11"/>
          <ac:spMkLst>
            <pc:docMk/>
            <pc:sldMk cId="1866087077" sldId="264"/>
            <ac:spMk id="9" creationId="{8B089790-F4B6-46A7-BB28-7B74A9A9EFDC}"/>
          </ac:spMkLst>
        </pc:spChg>
        <pc:grpChg chg="add">
          <ac:chgData name="Baxter, Heather" userId="S::hbaxter@pwcgov.org::4e277dfd-8e60-42ee-bf44-f12aa8a0c160" providerId="AD" clId="Web-{25835248-FF8B-5189-A027-50814253DA8E}" dt="2021-05-24T18:45:44.870" v="11"/>
          <ac:grpSpMkLst>
            <pc:docMk/>
            <pc:sldMk cId="1866087077" sldId="264"/>
            <ac:grpSpMk id="11" creationId="{9DE3F54D-33BC-4382-A2AB-5E002F0F1166}"/>
          </ac:grpSpMkLst>
        </pc:grpChg>
        <pc:picChg chg="add mod ord">
          <ac:chgData name="Baxter, Heather" userId="S::hbaxter@pwcgov.org::4e277dfd-8e60-42ee-bf44-f12aa8a0c160" providerId="AD" clId="Web-{25835248-FF8B-5189-A027-50814253DA8E}" dt="2021-05-24T18:46:22.089" v="12" actId="14100"/>
          <ac:picMkLst>
            <pc:docMk/>
            <pc:sldMk cId="1866087077" sldId="264"/>
            <ac:picMk id="4" creationId="{4A1EF512-8A5D-4B9D-BDA0-F3385E7A8989}"/>
          </ac:picMkLst>
        </pc:picChg>
      </pc:sldChg>
      <pc:sldChg chg="modSp new">
        <pc:chgData name="Baxter, Heather" userId="S::hbaxter@pwcgov.org::4e277dfd-8e60-42ee-bf44-f12aa8a0c160" providerId="AD" clId="Web-{25835248-FF8B-5189-A027-50814253DA8E}" dt="2021-05-24T18:48:56.511" v="28" actId="20577"/>
        <pc:sldMkLst>
          <pc:docMk/>
          <pc:sldMk cId="3809377399" sldId="265"/>
        </pc:sldMkLst>
        <pc:spChg chg="mod">
          <ac:chgData name="Baxter, Heather" userId="S::hbaxter@pwcgov.org::4e277dfd-8e60-42ee-bf44-f12aa8a0c160" providerId="AD" clId="Web-{25835248-FF8B-5189-A027-50814253DA8E}" dt="2021-05-24T18:48:56.511" v="28" actId="20577"/>
          <ac:spMkLst>
            <pc:docMk/>
            <pc:sldMk cId="3809377399" sldId="265"/>
            <ac:spMk id="2" creationId="{03A9A5C6-30FB-4DDC-821E-EA2C27C340FC}"/>
          </ac:spMkLst>
        </pc:spChg>
        <pc:spChg chg="mod">
          <ac:chgData name="Baxter, Heather" userId="S::hbaxter@pwcgov.org::4e277dfd-8e60-42ee-bf44-f12aa8a0c160" providerId="AD" clId="Web-{25835248-FF8B-5189-A027-50814253DA8E}" dt="2021-05-24T18:48:45.964" v="20" actId="20577"/>
          <ac:spMkLst>
            <pc:docMk/>
            <pc:sldMk cId="3809377399" sldId="265"/>
            <ac:spMk id="3" creationId="{2E0F5DD1-8681-458B-8682-3C232E240807}"/>
          </ac:spMkLst>
        </pc:spChg>
      </pc:sldChg>
    </pc:docChg>
  </pc:docChgLst>
  <pc:docChgLst>
    <pc:chgData name="Baxter, Heather" userId="S::hbaxter@pwcgov.org::4e277dfd-8e60-42ee-bf44-f12aa8a0c160" providerId="AD" clId="Web-{FD754D81-444E-AF21-D29D-711C4FEB4761}"/>
    <pc:docChg chg="addSld delSld addMainMaster">
      <pc:chgData name="Baxter, Heather" userId="S::hbaxter@pwcgov.org::4e277dfd-8e60-42ee-bf44-f12aa8a0c160" providerId="AD" clId="Web-{FD754D81-444E-AF21-D29D-711C4FEB4761}" dt="2021-10-20T15:52:17.205" v="2"/>
      <pc:docMkLst>
        <pc:docMk/>
      </pc:docMkLst>
      <pc:sldChg chg="new del">
        <pc:chgData name="Baxter, Heather" userId="S::hbaxter@pwcgov.org::4e277dfd-8e60-42ee-bf44-f12aa8a0c160" providerId="AD" clId="Web-{FD754D81-444E-AF21-D29D-711C4FEB4761}" dt="2021-10-20T15:52:17.205" v="2"/>
        <pc:sldMkLst>
          <pc:docMk/>
          <pc:sldMk cId="1671312587" sldId="276"/>
        </pc:sldMkLst>
      </pc:sldChg>
      <pc:sldChg chg="add">
        <pc:chgData name="Baxter, Heather" userId="S::hbaxter@pwcgov.org::4e277dfd-8e60-42ee-bf44-f12aa8a0c160" providerId="AD" clId="Web-{FD754D81-444E-AF21-D29D-711C4FEB4761}" dt="2021-10-20T15:52:10.252" v="1"/>
        <pc:sldMkLst>
          <pc:docMk/>
          <pc:sldMk cId="3170124875" sldId="277"/>
        </pc:sldMkLst>
      </pc:sldChg>
      <pc:sldMasterChg chg="add addSldLayout">
        <pc:chgData name="Baxter, Heather" userId="S::hbaxter@pwcgov.org::4e277dfd-8e60-42ee-bf44-f12aa8a0c160" providerId="AD" clId="Web-{FD754D81-444E-AF21-D29D-711C4FEB4761}" dt="2021-10-20T15:52:10.252" v="1"/>
        <pc:sldMasterMkLst>
          <pc:docMk/>
          <pc:sldMasterMk cId="2460954070" sldId="2147483660"/>
        </pc:sldMasterMkLst>
        <pc:sldLayoutChg chg="add">
          <pc:chgData name="Baxter, Heather" userId="S::hbaxter@pwcgov.org::4e277dfd-8e60-42ee-bf44-f12aa8a0c160" providerId="AD" clId="Web-{FD754D81-444E-AF21-D29D-711C4FEB4761}" dt="2021-10-20T15:52:10.252" v="1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">
          <pc:chgData name="Baxter, Heather" userId="S::hbaxter@pwcgov.org::4e277dfd-8e60-42ee-bf44-f12aa8a0c160" providerId="AD" clId="Web-{FD754D81-444E-AF21-D29D-711C4FEB4761}" dt="2021-10-20T15:52:10.252" v="1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">
          <pc:chgData name="Baxter, Heather" userId="S::hbaxter@pwcgov.org::4e277dfd-8e60-42ee-bf44-f12aa8a0c160" providerId="AD" clId="Web-{FD754D81-444E-AF21-D29D-711C4FEB4761}" dt="2021-10-20T15:52:10.252" v="1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">
          <pc:chgData name="Baxter, Heather" userId="S::hbaxter@pwcgov.org::4e277dfd-8e60-42ee-bf44-f12aa8a0c160" providerId="AD" clId="Web-{FD754D81-444E-AF21-D29D-711C4FEB4761}" dt="2021-10-20T15:52:10.252" v="1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">
          <pc:chgData name="Baxter, Heather" userId="S::hbaxter@pwcgov.org::4e277dfd-8e60-42ee-bf44-f12aa8a0c160" providerId="AD" clId="Web-{FD754D81-444E-AF21-D29D-711C4FEB4761}" dt="2021-10-20T15:52:10.252" v="1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">
          <pc:chgData name="Baxter, Heather" userId="S::hbaxter@pwcgov.org::4e277dfd-8e60-42ee-bf44-f12aa8a0c160" providerId="AD" clId="Web-{FD754D81-444E-AF21-D29D-711C4FEB4761}" dt="2021-10-20T15:52:10.252" v="1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">
          <pc:chgData name="Baxter, Heather" userId="S::hbaxter@pwcgov.org::4e277dfd-8e60-42ee-bf44-f12aa8a0c160" providerId="AD" clId="Web-{FD754D81-444E-AF21-D29D-711C4FEB4761}" dt="2021-10-20T15:52:10.252" v="1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">
          <pc:chgData name="Baxter, Heather" userId="S::hbaxter@pwcgov.org::4e277dfd-8e60-42ee-bf44-f12aa8a0c160" providerId="AD" clId="Web-{FD754D81-444E-AF21-D29D-711C4FEB4761}" dt="2021-10-20T15:52:10.252" v="1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">
          <pc:chgData name="Baxter, Heather" userId="S::hbaxter@pwcgov.org::4e277dfd-8e60-42ee-bf44-f12aa8a0c160" providerId="AD" clId="Web-{FD754D81-444E-AF21-D29D-711C4FEB4761}" dt="2021-10-20T15:52:10.252" v="1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">
          <pc:chgData name="Baxter, Heather" userId="S::hbaxter@pwcgov.org::4e277dfd-8e60-42ee-bf44-f12aa8a0c160" providerId="AD" clId="Web-{FD754D81-444E-AF21-D29D-711C4FEB4761}" dt="2021-10-20T15:52:10.252" v="1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">
          <pc:chgData name="Baxter, Heather" userId="S::hbaxter@pwcgov.org::4e277dfd-8e60-42ee-bf44-f12aa8a0c160" providerId="AD" clId="Web-{FD754D81-444E-AF21-D29D-711C4FEB4761}" dt="2021-10-20T15:52:10.252" v="1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Baxter, Heather" userId="S::hbaxter@pwcgov.org::4e277dfd-8e60-42ee-bf44-f12aa8a0c160" providerId="AD" clId="Web-{1CEE4F39-BDC1-09EC-95D2-84AD03BA5989}"/>
    <pc:docChg chg="sldOrd">
      <pc:chgData name="Baxter, Heather" userId="S::hbaxter@pwcgov.org::4e277dfd-8e60-42ee-bf44-f12aa8a0c160" providerId="AD" clId="Web-{1CEE4F39-BDC1-09EC-95D2-84AD03BA5989}" dt="2021-06-28T15:00:33.708" v="1"/>
      <pc:docMkLst>
        <pc:docMk/>
      </pc:docMkLst>
      <pc:sldChg chg="ord">
        <pc:chgData name="Baxter, Heather" userId="S::hbaxter@pwcgov.org::4e277dfd-8e60-42ee-bf44-f12aa8a0c160" providerId="AD" clId="Web-{1CEE4F39-BDC1-09EC-95D2-84AD03BA5989}" dt="2021-06-28T15:00:33.708" v="1"/>
        <pc:sldMkLst>
          <pc:docMk/>
          <pc:sldMk cId="573379990" sldId="269"/>
        </pc:sldMkLst>
      </pc:sldChg>
    </pc:docChg>
  </pc:docChgLst>
  <pc:docChgLst>
    <pc:chgData name="Baxter, Heather" userId="S::hbaxter@pwcgov.org::4e277dfd-8e60-42ee-bf44-f12aa8a0c160" providerId="AD" clId="Web-{7DD25D35-FBC2-4D93-835A-0D02DB210437}"/>
    <pc:docChg chg="addSld delSld modSld sldOrd">
      <pc:chgData name="Baxter, Heather" userId="S::hbaxter@pwcgov.org::4e277dfd-8e60-42ee-bf44-f12aa8a0c160" providerId="AD" clId="Web-{7DD25D35-FBC2-4D93-835A-0D02DB210437}" dt="2021-05-11T14:26:34.797" v="207" actId="20577"/>
      <pc:docMkLst>
        <pc:docMk/>
      </pc:docMkLst>
      <pc:sldChg chg="addSp delSp modSp mod setBg">
        <pc:chgData name="Baxter, Heather" userId="S::hbaxter@pwcgov.org::4e277dfd-8e60-42ee-bf44-f12aa8a0c160" providerId="AD" clId="Web-{7DD25D35-FBC2-4D93-835A-0D02DB210437}" dt="2021-05-11T13:55:29.938" v="18"/>
        <pc:sldMkLst>
          <pc:docMk/>
          <pc:sldMk cId="109857222" sldId="256"/>
        </pc:sldMkLst>
        <pc:spChg chg="del mod">
          <ac:chgData name="Baxter, Heather" userId="S::hbaxter@pwcgov.org::4e277dfd-8e60-42ee-bf44-f12aa8a0c160" providerId="AD" clId="Web-{7DD25D35-FBC2-4D93-835A-0D02DB210437}" dt="2021-05-11T13:55:26.282" v="17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Baxter, Heather" userId="S::hbaxter@pwcgov.org::4e277dfd-8e60-42ee-bf44-f12aa8a0c160" providerId="AD" clId="Web-{7DD25D35-FBC2-4D93-835A-0D02DB210437}" dt="2021-05-11T13:55:29.938" v="18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Baxter, Heather" userId="S::hbaxter@pwcgov.org::4e277dfd-8e60-42ee-bf44-f12aa8a0c160" providerId="AD" clId="Web-{7DD25D35-FBC2-4D93-835A-0D02DB210437}" dt="2021-05-11T13:55:15.359" v="16"/>
          <ac:spMkLst>
            <pc:docMk/>
            <pc:sldMk cId="109857222" sldId="256"/>
            <ac:spMk id="10" creationId="{87CC2527-562A-4F69-B487-4371E5B243E7}"/>
          </ac:spMkLst>
        </pc:spChg>
        <pc:spChg chg="add">
          <ac:chgData name="Baxter, Heather" userId="S::hbaxter@pwcgov.org::4e277dfd-8e60-42ee-bf44-f12aa8a0c160" providerId="AD" clId="Web-{7DD25D35-FBC2-4D93-835A-0D02DB210437}" dt="2021-05-11T13:55:15.359" v="16"/>
          <ac:spMkLst>
            <pc:docMk/>
            <pc:sldMk cId="109857222" sldId="256"/>
            <ac:spMk id="14" creationId="{C1DD1A8A-57D5-4A81-AD04-532B043C5611}"/>
          </ac:spMkLst>
        </pc:spChg>
        <pc:spChg chg="add">
          <ac:chgData name="Baxter, Heather" userId="S::hbaxter@pwcgov.org::4e277dfd-8e60-42ee-bf44-f12aa8a0c160" providerId="AD" clId="Web-{7DD25D35-FBC2-4D93-835A-0D02DB210437}" dt="2021-05-11T13:55:15.359" v="16"/>
          <ac:spMkLst>
            <pc:docMk/>
            <pc:sldMk cId="109857222" sldId="256"/>
            <ac:spMk id="15" creationId="{007891EC-4501-44ED-A8C8-B11B6DB767AB}"/>
          </ac:spMkLst>
        </pc:spChg>
        <pc:spChg chg="add del">
          <ac:chgData name="Baxter, Heather" userId="S::hbaxter@pwcgov.org::4e277dfd-8e60-42ee-bf44-f12aa8a0c160" providerId="AD" clId="Web-{7DD25D35-FBC2-4D93-835A-0D02DB210437}" dt="2021-05-11T13:55:15.359" v="15"/>
          <ac:spMkLst>
            <pc:docMk/>
            <pc:sldMk cId="109857222" sldId="256"/>
            <ac:spMk id="17" creationId="{C3896A03-3945-419A-B66B-4EE266EDD152}"/>
          </ac:spMkLst>
        </pc:spChg>
        <pc:spChg chg="add del">
          <ac:chgData name="Baxter, Heather" userId="S::hbaxter@pwcgov.org::4e277dfd-8e60-42ee-bf44-f12aa8a0c160" providerId="AD" clId="Web-{7DD25D35-FBC2-4D93-835A-0D02DB210437}" dt="2021-05-11T13:55:15.359" v="15"/>
          <ac:spMkLst>
            <pc:docMk/>
            <pc:sldMk cId="109857222" sldId="256"/>
            <ac:spMk id="19" creationId="{B34F5AD2-EDBD-4BBD-A55C-EAFFD0C7097A}"/>
          </ac:spMkLst>
        </pc:spChg>
        <pc:picChg chg="add del mod">
          <ac:chgData name="Baxter, Heather" userId="S::hbaxter@pwcgov.org::4e277dfd-8e60-42ee-bf44-f12aa8a0c160" providerId="AD" clId="Web-{7DD25D35-FBC2-4D93-835A-0D02DB210437}" dt="2021-05-11T13:52:44.566" v="1"/>
          <ac:picMkLst>
            <pc:docMk/>
            <pc:sldMk cId="109857222" sldId="256"/>
            <ac:picMk id="4" creationId="{280B04A2-E3E2-49EE-B6D8-605EFE9206BE}"/>
          </ac:picMkLst>
        </pc:picChg>
        <pc:picChg chg="add mod ord">
          <ac:chgData name="Baxter, Heather" userId="S::hbaxter@pwcgov.org::4e277dfd-8e60-42ee-bf44-f12aa8a0c160" providerId="AD" clId="Web-{7DD25D35-FBC2-4D93-835A-0D02DB210437}" dt="2021-05-11T13:55:15.359" v="16"/>
          <ac:picMkLst>
            <pc:docMk/>
            <pc:sldMk cId="109857222" sldId="256"/>
            <ac:picMk id="5" creationId="{575098A6-66B3-4F1C-BCD8-64D522F02C81}"/>
          </ac:picMkLst>
        </pc:picChg>
        <pc:cxnChg chg="add del">
          <ac:chgData name="Baxter, Heather" userId="S::hbaxter@pwcgov.org::4e277dfd-8e60-42ee-bf44-f12aa8a0c160" providerId="AD" clId="Web-{7DD25D35-FBC2-4D93-835A-0D02DB210437}" dt="2021-05-11T13:55:15.359" v="16"/>
          <ac:cxnSpMkLst>
            <pc:docMk/>
            <pc:sldMk cId="109857222" sldId="256"/>
            <ac:cxnSpMk id="12" creationId="{BCDAEC91-5BCE-4B55-9CC0-43EF94CB734B}"/>
          </ac:cxnSpMkLst>
        </pc:cxnChg>
      </pc:sldChg>
      <pc:sldChg chg="addSp delSp modSp new mod setBg setClrOvrMap">
        <pc:chgData name="Baxter, Heather" userId="S::hbaxter@pwcgov.org::4e277dfd-8e60-42ee-bf44-f12aa8a0c160" providerId="AD" clId="Web-{7DD25D35-FBC2-4D93-835A-0D02DB210437}" dt="2021-05-11T13:55:01.702" v="13"/>
        <pc:sldMkLst>
          <pc:docMk/>
          <pc:sldMk cId="772896944" sldId="257"/>
        </pc:sldMkLst>
        <pc:spChg chg="add del">
          <ac:chgData name="Baxter, Heather" userId="S::hbaxter@pwcgov.org::4e277dfd-8e60-42ee-bf44-f12aa8a0c160" providerId="AD" clId="Web-{7DD25D35-FBC2-4D93-835A-0D02DB210437}" dt="2021-05-11T13:55:01.702" v="13"/>
          <ac:spMkLst>
            <pc:docMk/>
            <pc:sldMk cId="772896944" sldId="257"/>
            <ac:spMk id="2" creationId="{26B43FC1-3095-4CAF-A277-C3016CF059C6}"/>
          </ac:spMkLst>
        </pc:spChg>
        <pc:spChg chg="del">
          <ac:chgData name="Baxter, Heather" userId="S::hbaxter@pwcgov.org::4e277dfd-8e60-42ee-bf44-f12aa8a0c160" providerId="AD" clId="Web-{7DD25D35-FBC2-4D93-835A-0D02DB210437}" dt="2021-05-11T13:54:56.655" v="10"/>
          <ac:spMkLst>
            <pc:docMk/>
            <pc:sldMk cId="772896944" sldId="257"/>
            <ac:spMk id="3" creationId="{14C90056-9367-4D9B-B555-4A4197F1EBB0}"/>
          </ac:spMkLst>
        </pc:spChg>
        <pc:spChg chg="add del">
          <ac:chgData name="Baxter, Heather" userId="S::hbaxter@pwcgov.org::4e277dfd-8e60-42ee-bf44-f12aa8a0c160" providerId="AD" clId="Web-{7DD25D35-FBC2-4D93-835A-0D02DB210437}" dt="2021-05-11T13:55:01.702" v="12"/>
          <ac:spMkLst>
            <pc:docMk/>
            <pc:sldMk cId="772896944" sldId="257"/>
            <ac:spMk id="9" creationId="{42A4FC2C-047E-45A5-965D-8E1E3BF09BC6}"/>
          </ac:spMkLst>
        </pc:spChg>
        <pc:picChg chg="add mod ord">
          <ac:chgData name="Baxter, Heather" userId="S::hbaxter@pwcgov.org::4e277dfd-8e60-42ee-bf44-f12aa8a0c160" providerId="AD" clId="Web-{7DD25D35-FBC2-4D93-835A-0D02DB210437}" dt="2021-05-11T13:55:01.702" v="13"/>
          <ac:picMkLst>
            <pc:docMk/>
            <pc:sldMk cId="772896944" sldId="257"/>
            <ac:picMk id="4" creationId="{D18B9A9D-A775-416C-92AE-A3CE68991032}"/>
          </ac:picMkLst>
        </pc:picChg>
      </pc:sldChg>
      <pc:sldChg chg="addSp delSp modSp new del mod setBg">
        <pc:chgData name="Baxter, Heather" userId="S::hbaxter@pwcgov.org::4e277dfd-8e60-42ee-bf44-f12aa8a0c160" providerId="AD" clId="Web-{7DD25D35-FBC2-4D93-835A-0D02DB210437}" dt="2021-05-11T13:54:50.373" v="8"/>
        <pc:sldMkLst>
          <pc:docMk/>
          <pc:sldMk cId="3699446604" sldId="257"/>
        </pc:sldMkLst>
        <pc:spChg chg="del">
          <ac:chgData name="Baxter, Heather" userId="S::hbaxter@pwcgov.org::4e277dfd-8e60-42ee-bf44-f12aa8a0c160" providerId="AD" clId="Web-{7DD25D35-FBC2-4D93-835A-0D02DB210437}" dt="2021-05-11T13:54:13.636" v="6"/>
          <ac:spMkLst>
            <pc:docMk/>
            <pc:sldMk cId="3699446604" sldId="257"/>
            <ac:spMk id="2" creationId="{C20A12AB-52EC-4DFF-96BB-CBC6AF3B49AB}"/>
          </ac:spMkLst>
        </pc:spChg>
        <pc:spChg chg="del">
          <ac:chgData name="Baxter, Heather" userId="S::hbaxter@pwcgov.org::4e277dfd-8e60-42ee-bf44-f12aa8a0c160" providerId="AD" clId="Web-{7DD25D35-FBC2-4D93-835A-0D02DB210437}" dt="2021-05-11T13:54:10.714" v="5"/>
          <ac:spMkLst>
            <pc:docMk/>
            <pc:sldMk cId="3699446604" sldId="257"/>
            <ac:spMk id="3" creationId="{ECAD6759-356A-41A7-8E56-6A518B7D514B}"/>
          </ac:spMkLst>
        </pc:spChg>
        <pc:spChg chg="add">
          <ac:chgData name="Baxter, Heather" userId="S::hbaxter@pwcgov.org::4e277dfd-8e60-42ee-bf44-f12aa8a0c160" providerId="AD" clId="Web-{7DD25D35-FBC2-4D93-835A-0D02DB210437}" dt="2021-05-11T13:54:13.636" v="6"/>
          <ac:spMkLst>
            <pc:docMk/>
            <pc:sldMk cId="3699446604" sldId="257"/>
            <ac:spMk id="9" creationId="{42A4FC2C-047E-45A5-965D-8E1E3BF09BC6}"/>
          </ac:spMkLst>
        </pc:spChg>
        <pc:picChg chg="add mod ord">
          <ac:chgData name="Baxter, Heather" userId="S::hbaxter@pwcgov.org::4e277dfd-8e60-42ee-bf44-f12aa8a0c160" providerId="AD" clId="Web-{7DD25D35-FBC2-4D93-835A-0D02DB210437}" dt="2021-05-11T13:54:13.636" v="6"/>
          <ac:picMkLst>
            <pc:docMk/>
            <pc:sldMk cId="3699446604" sldId="257"/>
            <ac:picMk id="4" creationId="{075394E2-BFB5-407A-AC52-11E84AA8B428}"/>
          </ac:picMkLst>
        </pc:picChg>
        <pc:picChg chg="add mod">
          <ac:chgData name="Baxter, Heather" userId="S::hbaxter@pwcgov.org::4e277dfd-8e60-42ee-bf44-f12aa8a0c160" providerId="AD" clId="Web-{7DD25D35-FBC2-4D93-835A-0D02DB210437}" dt="2021-05-11T13:54:45.544" v="7"/>
          <ac:picMkLst>
            <pc:docMk/>
            <pc:sldMk cId="3699446604" sldId="257"/>
            <ac:picMk id="5" creationId="{570FC553-4324-494D-890C-0E3D61EE178F}"/>
          </ac:picMkLst>
        </pc:picChg>
      </pc:sldChg>
      <pc:sldChg chg="addSp delSp modSp new mod setBg">
        <pc:chgData name="Baxter, Heather" userId="S::hbaxter@pwcgov.org::4e277dfd-8e60-42ee-bf44-f12aa8a0c160" providerId="AD" clId="Web-{7DD25D35-FBC2-4D93-835A-0D02DB210437}" dt="2021-05-11T13:56:39.881" v="23"/>
        <pc:sldMkLst>
          <pc:docMk/>
          <pc:sldMk cId="4294109648" sldId="258"/>
        </pc:sldMkLst>
        <pc:spChg chg="add del">
          <ac:chgData name="Baxter, Heather" userId="S::hbaxter@pwcgov.org::4e277dfd-8e60-42ee-bf44-f12aa8a0c160" providerId="AD" clId="Web-{7DD25D35-FBC2-4D93-835A-0D02DB210437}" dt="2021-05-11T13:56:39.881" v="23"/>
          <ac:spMkLst>
            <pc:docMk/>
            <pc:sldMk cId="4294109648" sldId="258"/>
            <ac:spMk id="2" creationId="{CD58C430-EABE-4D34-9FEA-50409E950476}"/>
          </ac:spMkLst>
        </pc:spChg>
        <pc:spChg chg="del">
          <ac:chgData name="Baxter, Heather" userId="S::hbaxter@pwcgov.org::4e277dfd-8e60-42ee-bf44-f12aa8a0c160" providerId="AD" clId="Web-{7DD25D35-FBC2-4D93-835A-0D02DB210437}" dt="2021-05-11T13:56:33.818" v="20"/>
          <ac:spMkLst>
            <pc:docMk/>
            <pc:sldMk cId="4294109648" sldId="258"/>
            <ac:spMk id="3" creationId="{96D1AEAE-6F63-45F8-BD22-D1D218F83D94}"/>
          </ac:spMkLst>
        </pc:spChg>
        <pc:spChg chg="add">
          <ac:chgData name="Baxter, Heather" userId="S::hbaxter@pwcgov.org::4e277dfd-8e60-42ee-bf44-f12aa8a0c160" providerId="AD" clId="Web-{7DD25D35-FBC2-4D93-835A-0D02DB210437}" dt="2021-05-11T13:56:39.881" v="23"/>
          <ac:spMkLst>
            <pc:docMk/>
            <pc:sldMk cId="4294109648" sldId="258"/>
            <ac:spMk id="6" creationId="{0D1D8088-559A-46A5-A801-CDF0B9476BED}"/>
          </ac:spMkLst>
        </pc:spChg>
        <pc:spChg chg="add del">
          <ac:chgData name="Baxter, Heather" userId="S::hbaxter@pwcgov.org::4e277dfd-8e60-42ee-bf44-f12aa8a0c160" providerId="AD" clId="Web-{7DD25D35-FBC2-4D93-835A-0D02DB210437}" dt="2021-05-11T13:56:39.881" v="22"/>
          <ac:spMkLst>
            <pc:docMk/>
            <pc:sldMk cId="4294109648" sldId="258"/>
            <ac:spMk id="9" creationId="{E559D998-AB6C-46E1-B394-118E9A1E2D62}"/>
          </ac:spMkLst>
        </pc:spChg>
        <pc:spChg chg="add">
          <ac:chgData name="Baxter, Heather" userId="S::hbaxter@pwcgov.org::4e277dfd-8e60-42ee-bf44-f12aa8a0c160" providerId="AD" clId="Web-{7DD25D35-FBC2-4D93-835A-0D02DB210437}" dt="2021-05-11T13:56:39.881" v="23"/>
          <ac:spMkLst>
            <pc:docMk/>
            <pc:sldMk cId="4294109648" sldId="258"/>
            <ac:spMk id="15" creationId="{3776B14B-F2F4-4825-8DA8-8C7A0F2B3960}"/>
          </ac:spMkLst>
        </pc:spChg>
        <pc:grpChg chg="add">
          <ac:chgData name="Baxter, Heather" userId="S::hbaxter@pwcgov.org::4e277dfd-8e60-42ee-bf44-f12aa8a0c160" providerId="AD" clId="Web-{7DD25D35-FBC2-4D93-835A-0D02DB210437}" dt="2021-05-11T13:56:39.881" v="23"/>
          <ac:grpSpMkLst>
            <pc:docMk/>
            <pc:sldMk cId="4294109648" sldId="258"/>
            <ac:grpSpMk id="11" creationId="{83E2E96F-17F7-4C8C-BDF1-6BB90A0C1D7F}"/>
          </ac:grpSpMkLst>
        </pc:grpChg>
        <pc:picChg chg="add mod ord">
          <ac:chgData name="Baxter, Heather" userId="S::hbaxter@pwcgov.org::4e277dfd-8e60-42ee-bf44-f12aa8a0c160" providerId="AD" clId="Web-{7DD25D35-FBC2-4D93-835A-0D02DB210437}" dt="2021-05-11T13:56:39.881" v="23"/>
          <ac:picMkLst>
            <pc:docMk/>
            <pc:sldMk cId="4294109648" sldId="258"/>
            <ac:picMk id="4" creationId="{A569C673-31E7-4FAB-BE45-D34936DC0574}"/>
          </ac:picMkLst>
        </pc:picChg>
      </pc:sldChg>
      <pc:sldChg chg="addSp delSp modSp new mod ord setBg">
        <pc:chgData name="Baxter, Heather" userId="S::hbaxter@pwcgov.org::4e277dfd-8e60-42ee-bf44-f12aa8a0c160" providerId="AD" clId="Web-{7DD25D35-FBC2-4D93-835A-0D02DB210437}" dt="2021-05-11T14:14:16.538" v="66"/>
        <pc:sldMkLst>
          <pc:docMk/>
          <pc:sldMk cId="1338982542" sldId="259"/>
        </pc:sldMkLst>
        <pc:spChg chg="add del">
          <ac:chgData name="Baxter, Heather" userId="S::hbaxter@pwcgov.org::4e277dfd-8e60-42ee-bf44-f12aa8a0c160" providerId="AD" clId="Web-{7DD25D35-FBC2-4D93-835A-0D02DB210437}" dt="2021-05-11T14:01:17.714" v="28"/>
          <ac:spMkLst>
            <pc:docMk/>
            <pc:sldMk cId="1338982542" sldId="259"/>
            <ac:spMk id="2" creationId="{F445D621-36AF-4914-AC1B-CAF568B817FE}"/>
          </ac:spMkLst>
        </pc:spChg>
        <pc:spChg chg="del">
          <ac:chgData name="Baxter, Heather" userId="S::hbaxter@pwcgov.org::4e277dfd-8e60-42ee-bf44-f12aa8a0c160" providerId="AD" clId="Web-{7DD25D35-FBC2-4D93-835A-0D02DB210437}" dt="2021-05-11T14:01:11.136" v="25"/>
          <ac:spMkLst>
            <pc:docMk/>
            <pc:sldMk cId="1338982542" sldId="259"/>
            <ac:spMk id="3" creationId="{A3F0F2C0-86FF-4BE9-82C8-E72F3E8EFC4C}"/>
          </ac:spMkLst>
        </pc:spChg>
        <pc:spChg chg="add">
          <ac:chgData name="Baxter, Heather" userId="S::hbaxter@pwcgov.org::4e277dfd-8e60-42ee-bf44-f12aa8a0c160" providerId="AD" clId="Web-{7DD25D35-FBC2-4D93-835A-0D02DB210437}" dt="2021-05-11T14:01:17.714" v="28"/>
          <ac:spMkLst>
            <pc:docMk/>
            <pc:sldMk cId="1338982542" sldId="259"/>
            <ac:spMk id="6" creationId="{42A4FC2C-047E-45A5-965D-8E1E3BF09BC6}"/>
          </ac:spMkLst>
        </pc:spChg>
        <pc:spChg chg="add del">
          <ac:chgData name="Baxter, Heather" userId="S::hbaxter@pwcgov.org::4e277dfd-8e60-42ee-bf44-f12aa8a0c160" providerId="AD" clId="Web-{7DD25D35-FBC2-4D93-835A-0D02DB210437}" dt="2021-05-11T14:01:17.714" v="27"/>
          <ac:spMkLst>
            <pc:docMk/>
            <pc:sldMk cId="1338982542" sldId="259"/>
            <ac:spMk id="9" creationId="{42A4FC2C-047E-45A5-965D-8E1E3BF09BC6}"/>
          </ac:spMkLst>
        </pc:spChg>
        <pc:picChg chg="add mod ord">
          <ac:chgData name="Baxter, Heather" userId="S::hbaxter@pwcgov.org::4e277dfd-8e60-42ee-bf44-f12aa8a0c160" providerId="AD" clId="Web-{7DD25D35-FBC2-4D93-835A-0D02DB210437}" dt="2021-05-11T14:01:17.714" v="28"/>
          <ac:picMkLst>
            <pc:docMk/>
            <pc:sldMk cId="1338982542" sldId="259"/>
            <ac:picMk id="4" creationId="{B83CB485-D0F3-4924-85FA-F69F1F4B2CA6}"/>
          </ac:picMkLst>
        </pc:picChg>
      </pc:sldChg>
      <pc:sldChg chg="addSp delSp modSp new del mod setBg">
        <pc:chgData name="Baxter, Heather" userId="S::hbaxter@pwcgov.org::4e277dfd-8e60-42ee-bf44-f12aa8a0c160" providerId="AD" clId="Web-{7DD25D35-FBC2-4D93-835A-0D02DB210437}" dt="2021-05-11T14:03:13.629" v="40"/>
        <pc:sldMkLst>
          <pc:docMk/>
          <pc:sldMk cId="2766847578" sldId="260"/>
        </pc:sldMkLst>
        <pc:spChg chg="add del mod">
          <ac:chgData name="Baxter, Heather" userId="S::hbaxter@pwcgov.org::4e277dfd-8e60-42ee-bf44-f12aa8a0c160" providerId="AD" clId="Web-{7DD25D35-FBC2-4D93-835A-0D02DB210437}" dt="2021-05-11T14:02:54.503" v="37"/>
          <ac:spMkLst>
            <pc:docMk/>
            <pc:sldMk cId="2766847578" sldId="260"/>
            <ac:spMk id="2" creationId="{4C45D009-E67C-4389-BAC4-86FEFA151B76}"/>
          </ac:spMkLst>
        </pc:spChg>
        <pc:spChg chg="del">
          <ac:chgData name="Baxter, Heather" userId="S::hbaxter@pwcgov.org::4e277dfd-8e60-42ee-bf44-f12aa8a0c160" providerId="AD" clId="Web-{7DD25D35-FBC2-4D93-835A-0D02DB210437}" dt="2021-05-11T14:02:36.814" v="30"/>
          <ac:spMkLst>
            <pc:docMk/>
            <pc:sldMk cId="2766847578" sldId="260"/>
            <ac:spMk id="3" creationId="{98A23B92-26D1-4D40-8DB6-A3F8ED3139E8}"/>
          </ac:spMkLst>
        </pc:spChg>
        <pc:spChg chg="add del">
          <ac:chgData name="Baxter, Heather" userId="S::hbaxter@pwcgov.org::4e277dfd-8e60-42ee-bf44-f12aa8a0c160" providerId="AD" clId="Web-{7DD25D35-FBC2-4D93-835A-0D02DB210437}" dt="2021-05-11T14:02:54.503" v="36"/>
          <ac:spMkLst>
            <pc:docMk/>
            <pc:sldMk cId="2766847578" sldId="260"/>
            <ac:spMk id="6" creationId="{1ECAB1E8-8195-4748-BE71-FF806D86892E}"/>
          </ac:spMkLst>
        </pc:spChg>
        <pc:spChg chg="add del">
          <ac:chgData name="Baxter, Heather" userId="S::hbaxter@pwcgov.org::4e277dfd-8e60-42ee-bf44-f12aa8a0c160" providerId="AD" clId="Web-{7DD25D35-FBC2-4D93-835A-0D02DB210437}" dt="2021-05-11T14:02:54.503" v="36"/>
          <ac:spMkLst>
            <pc:docMk/>
            <pc:sldMk cId="2766847578" sldId="260"/>
            <ac:spMk id="7" creationId="{57F6BDD4-E066-4008-8011-6CC31AEB4556}"/>
          </ac:spMkLst>
        </pc:spChg>
        <pc:spChg chg="add del">
          <ac:chgData name="Baxter, Heather" userId="S::hbaxter@pwcgov.org::4e277dfd-8e60-42ee-bf44-f12aa8a0c160" providerId="AD" clId="Web-{7DD25D35-FBC2-4D93-835A-0D02DB210437}" dt="2021-05-11T14:02:43.315" v="32"/>
          <ac:spMkLst>
            <pc:docMk/>
            <pc:sldMk cId="2766847578" sldId="260"/>
            <ac:spMk id="8" creationId="{6F969694-EE3C-461B-8965-4F6E3A9174E9}"/>
          </ac:spMkLst>
        </pc:spChg>
        <pc:spChg chg="add del">
          <ac:chgData name="Baxter, Heather" userId="S::hbaxter@pwcgov.org::4e277dfd-8e60-42ee-bf44-f12aa8a0c160" providerId="AD" clId="Web-{7DD25D35-FBC2-4D93-835A-0D02DB210437}" dt="2021-05-11T14:02:49.315" v="34"/>
          <ac:spMkLst>
            <pc:docMk/>
            <pc:sldMk cId="2766847578" sldId="260"/>
            <ac:spMk id="9" creationId="{42A4FC2C-047E-45A5-965D-8E1E3BF09BC6}"/>
          </ac:spMkLst>
        </pc:spChg>
        <pc:spChg chg="add del">
          <ac:chgData name="Baxter, Heather" userId="S::hbaxter@pwcgov.org::4e277dfd-8e60-42ee-bf44-f12aa8a0c160" providerId="AD" clId="Web-{7DD25D35-FBC2-4D93-835A-0D02DB210437}" dt="2021-05-11T14:02:54.503" v="36"/>
          <ac:spMkLst>
            <pc:docMk/>
            <pc:sldMk cId="2766847578" sldId="260"/>
            <ac:spMk id="10" creationId="{D143CDE6-196C-4520-8CDB-F61FFA6B17EE}"/>
          </ac:spMkLst>
        </pc:spChg>
        <pc:spChg chg="add del">
          <ac:chgData name="Baxter, Heather" userId="S::hbaxter@pwcgov.org::4e277dfd-8e60-42ee-bf44-f12aa8a0c160" providerId="AD" clId="Web-{7DD25D35-FBC2-4D93-835A-0D02DB210437}" dt="2021-05-11T14:02:43.315" v="32"/>
          <ac:spMkLst>
            <pc:docMk/>
            <pc:sldMk cId="2766847578" sldId="260"/>
            <ac:spMk id="11" creationId="{48CAE4AE-A9DF-45AF-9A9C-1712BC63418E}"/>
          </ac:spMkLst>
        </pc:spChg>
        <pc:spChg chg="add del">
          <ac:chgData name="Baxter, Heather" userId="S::hbaxter@pwcgov.org::4e277dfd-8e60-42ee-bf44-f12aa8a0c160" providerId="AD" clId="Web-{7DD25D35-FBC2-4D93-835A-0D02DB210437}" dt="2021-05-11T14:03:01.925" v="39"/>
          <ac:spMkLst>
            <pc:docMk/>
            <pc:sldMk cId="2766847578" sldId="260"/>
            <ac:spMk id="12" creationId="{42A4FC2C-047E-45A5-965D-8E1E3BF09BC6}"/>
          </ac:spMkLst>
        </pc:spChg>
        <pc:spChg chg="add">
          <ac:chgData name="Baxter, Heather" userId="S::hbaxter@pwcgov.org::4e277dfd-8e60-42ee-bf44-f12aa8a0c160" providerId="AD" clId="Web-{7DD25D35-FBC2-4D93-835A-0D02DB210437}" dt="2021-05-11T14:03:01.925" v="39"/>
          <ac:spMkLst>
            <pc:docMk/>
            <pc:sldMk cId="2766847578" sldId="260"/>
            <ac:spMk id="14" creationId="{3FA8EA49-487B-4E62-AC3C-3D4A96EF0A26}"/>
          </ac:spMkLst>
        </pc:spChg>
        <pc:spChg chg="add del">
          <ac:chgData name="Baxter, Heather" userId="S::hbaxter@pwcgov.org::4e277dfd-8e60-42ee-bf44-f12aa8a0c160" providerId="AD" clId="Web-{7DD25D35-FBC2-4D93-835A-0D02DB210437}" dt="2021-05-11T14:02:54.503" v="36"/>
          <ac:spMkLst>
            <pc:docMk/>
            <pc:sldMk cId="2766847578" sldId="260"/>
            <ac:spMk id="15" creationId="{2711A8FB-68FC-45FC-B01E-38F809E2D439}"/>
          </ac:spMkLst>
        </pc:spChg>
        <pc:spChg chg="add del">
          <ac:chgData name="Baxter, Heather" userId="S::hbaxter@pwcgov.org::4e277dfd-8e60-42ee-bf44-f12aa8a0c160" providerId="AD" clId="Web-{7DD25D35-FBC2-4D93-835A-0D02DB210437}" dt="2021-05-11T14:02:54.503" v="36"/>
          <ac:spMkLst>
            <pc:docMk/>
            <pc:sldMk cId="2766847578" sldId="260"/>
            <ac:spMk id="17" creationId="{2A865FE3-5FC9-4049-87CF-30019C46C0F5}"/>
          </ac:spMkLst>
        </pc:spChg>
        <pc:spChg chg="add">
          <ac:chgData name="Baxter, Heather" userId="S::hbaxter@pwcgov.org::4e277dfd-8e60-42ee-bf44-f12aa8a0c160" providerId="AD" clId="Web-{7DD25D35-FBC2-4D93-835A-0D02DB210437}" dt="2021-05-11T14:03:01.925" v="39"/>
          <ac:spMkLst>
            <pc:docMk/>
            <pc:sldMk cId="2766847578" sldId="260"/>
            <ac:spMk id="19" creationId="{F3C8D54F-CA08-42F3-9924-FBA3CB680F28}"/>
          </ac:spMkLst>
        </pc:spChg>
        <pc:spChg chg="add del">
          <ac:chgData name="Baxter, Heather" userId="S::hbaxter@pwcgov.org::4e277dfd-8e60-42ee-bf44-f12aa8a0c160" providerId="AD" clId="Web-{7DD25D35-FBC2-4D93-835A-0D02DB210437}" dt="2021-05-11T14:02:43.315" v="32"/>
          <ac:spMkLst>
            <pc:docMk/>
            <pc:sldMk cId="2766847578" sldId="260"/>
            <ac:spMk id="36" creationId="{E972DE0D-2E53-4159-ABD3-C601524262C2}"/>
          </ac:spMkLst>
        </pc:spChg>
        <pc:grpChg chg="add del">
          <ac:chgData name="Baxter, Heather" userId="S::hbaxter@pwcgov.org::4e277dfd-8e60-42ee-bf44-f12aa8a0c160" providerId="AD" clId="Web-{7DD25D35-FBC2-4D93-835A-0D02DB210437}" dt="2021-05-11T14:02:43.315" v="32"/>
          <ac:grpSpMkLst>
            <pc:docMk/>
            <pc:sldMk cId="2766847578" sldId="260"/>
            <ac:grpSpMk id="13" creationId="{6C272060-BC98-4C91-A58F-4DFEC566CF7F}"/>
          </ac:grpSpMkLst>
        </pc:grpChg>
        <pc:picChg chg="add mod ord">
          <ac:chgData name="Baxter, Heather" userId="S::hbaxter@pwcgov.org::4e277dfd-8e60-42ee-bf44-f12aa8a0c160" providerId="AD" clId="Web-{7DD25D35-FBC2-4D93-835A-0D02DB210437}" dt="2021-05-11T14:03:01.925" v="39"/>
          <ac:picMkLst>
            <pc:docMk/>
            <pc:sldMk cId="2766847578" sldId="260"/>
            <ac:picMk id="4" creationId="{EA2D59CE-17CB-4FEF-B670-2BE6E7DC3ECE}"/>
          </ac:picMkLst>
        </pc:picChg>
      </pc:sldChg>
      <pc:sldChg chg="addSp delSp modSp new ord">
        <pc:chgData name="Baxter, Heather" userId="S::hbaxter@pwcgov.org::4e277dfd-8e60-42ee-bf44-f12aa8a0c160" providerId="AD" clId="Web-{7DD25D35-FBC2-4D93-835A-0D02DB210437}" dt="2021-05-11T14:13:04.392" v="65"/>
        <pc:sldMkLst>
          <pc:docMk/>
          <pc:sldMk cId="3889659689" sldId="260"/>
        </pc:sldMkLst>
        <pc:spChg chg="del">
          <ac:chgData name="Baxter, Heather" userId="S::hbaxter@pwcgov.org::4e277dfd-8e60-42ee-bf44-f12aa8a0c160" providerId="AD" clId="Web-{7DD25D35-FBC2-4D93-835A-0D02DB210437}" dt="2021-05-11T14:04:10.899" v="48"/>
          <ac:spMkLst>
            <pc:docMk/>
            <pc:sldMk cId="3889659689" sldId="260"/>
            <ac:spMk id="2" creationId="{4BE5563A-EDD2-4E0F-8954-4B49117D679A}"/>
          </ac:spMkLst>
        </pc:spChg>
        <pc:spChg chg="del">
          <ac:chgData name="Baxter, Heather" userId="S::hbaxter@pwcgov.org::4e277dfd-8e60-42ee-bf44-f12aa8a0c160" providerId="AD" clId="Web-{7DD25D35-FBC2-4D93-835A-0D02DB210437}" dt="2021-05-11T14:03:44.007" v="42"/>
          <ac:spMkLst>
            <pc:docMk/>
            <pc:sldMk cId="3889659689" sldId="260"/>
            <ac:spMk id="3" creationId="{941CCFCF-CF67-4496-ACA3-135BCE0C7ADE}"/>
          </ac:spMkLst>
        </pc:spChg>
        <pc:picChg chg="add mod ord">
          <ac:chgData name="Baxter, Heather" userId="S::hbaxter@pwcgov.org::4e277dfd-8e60-42ee-bf44-f12aa8a0c160" providerId="AD" clId="Web-{7DD25D35-FBC2-4D93-835A-0D02DB210437}" dt="2021-05-11T14:04:17.884" v="50" actId="14100"/>
          <ac:picMkLst>
            <pc:docMk/>
            <pc:sldMk cId="3889659689" sldId="260"/>
            <ac:picMk id="4" creationId="{573CBC0A-CF37-40B0-B4BD-747975D2B0A6}"/>
          </ac:picMkLst>
        </pc:picChg>
      </pc:sldChg>
      <pc:sldChg chg="addSp delSp modSp new mod setBg setClrOvrMap">
        <pc:chgData name="Baxter, Heather" userId="S::hbaxter@pwcgov.org::4e277dfd-8e60-42ee-bf44-f12aa8a0c160" providerId="AD" clId="Web-{7DD25D35-FBC2-4D93-835A-0D02DB210437}" dt="2021-05-11T14:09:20.969" v="64" actId="14100"/>
        <pc:sldMkLst>
          <pc:docMk/>
          <pc:sldMk cId="3752306062" sldId="261"/>
        </pc:sldMkLst>
        <pc:spChg chg="del mod ord">
          <ac:chgData name="Baxter, Heather" userId="S::hbaxter@pwcgov.org::4e277dfd-8e60-42ee-bf44-f12aa8a0c160" providerId="AD" clId="Web-{7DD25D35-FBC2-4D93-835A-0D02DB210437}" dt="2021-05-11T14:08:59.343" v="58"/>
          <ac:spMkLst>
            <pc:docMk/>
            <pc:sldMk cId="3752306062" sldId="261"/>
            <ac:spMk id="2" creationId="{1A59EDA3-030A-4541-910E-6825E5782B95}"/>
          </ac:spMkLst>
        </pc:spChg>
        <pc:spChg chg="del">
          <ac:chgData name="Baxter, Heather" userId="S::hbaxter@pwcgov.org::4e277dfd-8e60-42ee-bf44-f12aa8a0c160" providerId="AD" clId="Web-{7DD25D35-FBC2-4D93-835A-0D02DB210437}" dt="2021-05-11T14:08:41.716" v="52"/>
          <ac:spMkLst>
            <pc:docMk/>
            <pc:sldMk cId="3752306062" sldId="261"/>
            <ac:spMk id="3" creationId="{F84A42D9-2760-4F68-B50F-DDA3F9B1E8E3}"/>
          </ac:spMkLst>
        </pc:spChg>
        <pc:spChg chg="add del">
          <ac:chgData name="Baxter, Heather" userId="S::hbaxter@pwcgov.org::4e277dfd-8e60-42ee-bf44-f12aa8a0c160" providerId="AD" clId="Web-{7DD25D35-FBC2-4D93-835A-0D02DB210437}" dt="2021-05-11T14:08:56.467" v="56"/>
          <ac:spMkLst>
            <pc:docMk/>
            <pc:sldMk cId="3752306062" sldId="261"/>
            <ac:spMk id="6" creationId="{9B76D444-2756-434F-AE61-96D69830C13E}"/>
          </ac:spMkLst>
        </pc:spChg>
        <pc:spChg chg="add">
          <ac:chgData name="Baxter, Heather" userId="S::hbaxter@pwcgov.org::4e277dfd-8e60-42ee-bf44-f12aa8a0c160" providerId="AD" clId="Web-{7DD25D35-FBC2-4D93-835A-0D02DB210437}" dt="2021-05-11T14:08:56.467" v="57"/>
          <ac:spMkLst>
            <pc:docMk/>
            <pc:sldMk cId="3752306062" sldId="261"/>
            <ac:spMk id="7" creationId="{D35D61A1-8484-4749-8AD0-A3455E0753C5}"/>
          </ac:spMkLst>
        </pc:spChg>
        <pc:spChg chg="add del">
          <ac:chgData name="Baxter, Heather" userId="S::hbaxter@pwcgov.org::4e277dfd-8e60-42ee-bf44-f12aa8a0c160" providerId="AD" clId="Web-{7DD25D35-FBC2-4D93-835A-0D02DB210437}" dt="2021-05-11T14:08:56.467" v="56"/>
          <ac:spMkLst>
            <pc:docMk/>
            <pc:sldMk cId="3752306062" sldId="261"/>
            <ac:spMk id="8" creationId="{9069E4C8-43AB-4857-9B8A-96E09B73BB2C}"/>
          </ac:spMkLst>
        </pc:spChg>
        <pc:spChg chg="add del">
          <ac:chgData name="Baxter, Heather" userId="S::hbaxter@pwcgov.org::4e277dfd-8e60-42ee-bf44-f12aa8a0c160" providerId="AD" clId="Web-{7DD25D35-FBC2-4D93-835A-0D02DB210437}" dt="2021-05-11T14:08:51.998" v="54"/>
          <ac:spMkLst>
            <pc:docMk/>
            <pc:sldMk cId="3752306062" sldId="261"/>
            <ac:spMk id="9" creationId="{D35D61A1-8484-4749-8AD0-A3455E0753C5}"/>
          </ac:spMkLst>
        </pc:spChg>
        <pc:spChg chg="add">
          <ac:chgData name="Baxter, Heather" userId="S::hbaxter@pwcgov.org::4e277dfd-8e60-42ee-bf44-f12aa8a0c160" providerId="AD" clId="Web-{7DD25D35-FBC2-4D93-835A-0D02DB210437}" dt="2021-05-11T14:08:56.467" v="57"/>
          <ac:spMkLst>
            <pc:docMk/>
            <pc:sldMk cId="3752306062" sldId="261"/>
            <ac:spMk id="10" creationId="{1447903E-2B66-479D-959B-F2EBB2CC901F}"/>
          </ac:spMkLst>
        </pc:spChg>
        <pc:spChg chg="add del">
          <ac:chgData name="Baxter, Heather" userId="S::hbaxter@pwcgov.org::4e277dfd-8e60-42ee-bf44-f12aa8a0c160" providerId="AD" clId="Web-{7DD25D35-FBC2-4D93-835A-0D02DB210437}" dt="2021-05-11T14:08:51.998" v="54"/>
          <ac:spMkLst>
            <pc:docMk/>
            <pc:sldMk cId="3752306062" sldId="261"/>
            <ac:spMk id="11" creationId="{1447903E-2B66-479D-959B-F2EBB2CC901F}"/>
          </ac:spMkLst>
        </pc:spChg>
        <pc:spChg chg="add del">
          <ac:chgData name="Baxter, Heather" userId="S::hbaxter@pwcgov.org::4e277dfd-8e60-42ee-bf44-f12aa8a0c160" providerId="AD" clId="Web-{7DD25D35-FBC2-4D93-835A-0D02DB210437}" dt="2021-05-11T14:08:56.467" v="56"/>
          <ac:spMkLst>
            <pc:docMk/>
            <pc:sldMk cId="3752306062" sldId="261"/>
            <ac:spMk id="13" creationId="{A27B6159-7734-4564-9E0F-C4BC43C36E52}"/>
          </ac:spMkLst>
        </pc:spChg>
        <pc:picChg chg="add mod ord">
          <ac:chgData name="Baxter, Heather" userId="S::hbaxter@pwcgov.org::4e277dfd-8e60-42ee-bf44-f12aa8a0c160" providerId="AD" clId="Web-{7DD25D35-FBC2-4D93-835A-0D02DB210437}" dt="2021-05-11T14:09:20.969" v="64" actId="14100"/>
          <ac:picMkLst>
            <pc:docMk/>
            <pc:sldMk cId="3752306062" sldId="261"/>
            <ac:picMk id="4" creationId="{71D66104-3E79-4194-B15C-968C5E53692B}"/>
          </ac:picMkLst>
        </pc:picChg>
        <pc:cxnChg chg="add del">
          <ac:chgData name="Baxter, Heather" userId="S::hbaxter@pwcgov.org::4e277dfd-8e60-42ee-bf44-f12aa8a0c160" providerId="AD" clId="Web-{7DD25D35-FBC2-4D93-835A-0D02DB210437}" dt="2021-05-11T14:08:56.467" v="56"/>
          <ac:cxnSpMkLst>
            <pc:docMk/>
            <pc:sldMk cId="3752306062" sldId="261"/>
            <ac:cxnSpMk id="15" creationId="{E2FFB46B-05BC-4950-B18A-9593FDAE6ED7}"/>
          </ac:cxnSpMkLst>
        </pc:cxnChg>
      </pc:sldChg>
      <pc:sldChg chg="addSp delSp modSp new mod setBg">
        <pc:chgData name="Baxter, Heather" userId="S::hbaxter@pwcgov.org::4e277dfd-8e60-42ee-bf44-f12aa8a0c160" providerId="AD" clId="Web-{7DD25D35-FBC2-4D93-835A-0D02DB210437}" dt="2021-05-11T14:16:30.252" v="147" actId="20577"/>
        <pc:sldMkLst>
          <pc:docMk/>
          <pc:sldMk cId="124473261" sldId="262"/>
        </pc:sldMkLst>
        <pc:spChg chg="mod">
          <ac:chgData name="Baxter, Heather" userId="S::hbaxter@pwcgov.org::4e277dfd-8e60-42ee-bf44-f12aa8a0c160" providerId="AD" clId="Web-{7DD25D35-FBC2-4D93-835A-0D02DB210437}" dt="2021-05-11T14:16:00.546" v="143"/>
          <ac:spMkLst>
            <pc:docMk/>
            <pc:sldMk cId="124473261" sldId="262"/>
            <ac:spMk id="2" creationId="{3E89B88E-54C4-4C71-B6F3-324D88289604}"/>
          </ac:spMkLst>
        </pc:spChg>
        <pc:spChg chg="del mod">
          <ac:chgData name="Baxter, Heather" userId="S::hbaxter@pwcgov.org::4e277dfd-8e60-42ee-bf44-f12aa8a0c160" providerId="AD" clId="Web-{7DD25D35-FBC2-4D93-835A-0D02DB210437}" dt="2021-05-11T14:16:00.546" v="143"/>
          <ac:spMkLst>
            <pc:docMk/>
            <pc:sldMk cId="124473261" sldId="262"/>
            <ac:spMk id="3" creationId="{F8E0A293-81D4-4033-B46B-A3C376919125}"/>
          </ac:spMkLst>
        </pc:spChg>
        <pc:spChg chg="add">
          <ac:chgData name="Baxter, Heather" userId="S::hbaxter@pwcgov.org::4e277dfd-8e60-42ee-bf44-f12aa8a0c160" providerId="AD" clId="Web-{7DD25D35-FBC2-4D93-835A-0D02DB210437}" dt="2021-05-11T14:16:00.546" v="143"/>
          <ac:spMkLst>
            <pc:docMk/>
            <pc:sldMk cId="124473261" sldId="262"/>
            <ac:spMk id="9" creationId="{2E442304-DDBD-4F7B-8017-36BCC863FB40}"/>
          </ac:spMkLst>
        </pc:spChg>
        <pc:spChg chg="add">
          <ac:chgData name="Baxter, Heather" userId="S::hbaxter@pwcgov.org::4e277dfd-8e60-42ee-bf44-f12aa8a0c160" providerId="AD" clId="Web-{7DD25D35-FBC2-4D93-835A-0D02DB210437}" dt="2021-05-11T14:16:00.546" v="143"/>
          <ac:spMkLst>
            <pc:docMk/>
            <pc:sldMk cId="124473261" sldId="262"/>
            <ac:spMk id="11" creationId="{5E107275-3853-46FD-A241-DE4355A42675}"/>
          </ac:spMkLst>
        </pc:spChg>
        <pc:graphicFrameChg chg="add modGraphic">
          <ac:chgData name="Baxter, Heather" userId="S::hbaxter@pwcgov.org::4e277dfd-8e60-42ee-bf44-f12aa8a0c160" providerId="AD" clId="Web-{7DD25D35-FBC2-4D93-835A-0D02DB210437}" dt="2021-05-11T14:16:30.252" v="147" actId="20577"/>
          <ac:graphicFrameMkLst>
            <pc:docMk/>
            <pc:sldMk cId="124473261" sldId="262"/>
            <ac:graphicFrameMk id="5" creationId="{9EFA1B87-B0B8-4C8C-BFF9-EF58364FC39A}"/>
          </ac:graphicFrameMkLst>
        </pc:graphicFrameChg>
      </pc:sldChg>
      <pc:sldChg chg="modSp new">
        <pc:chgData name="Baxter, Heather" userId="S::hbaxter@pwcgov.org::4e277dfd-8e60-42ee-bf44-f12aa8a0c160" providerId="AD" clId="Web-{7DD25D35-FBC2-4D93-835A-0D02DB210437}" dt="2021-05-11T14:26:34.797" v="207" actId="20577"/>
        <pc:sldMkLst>
          <pc:docMk/>
          <pc:sldMk cId="849622298" sldId="263"/>
        </pc:sldMkLst>
        <pc:spChg chg="mod">
          <ac:chgData name="Baxter, Heather" userId="S::hbaxter@pwcgov.org::4e277dfd-8e60-42ee-bf44-f12aa8a0c160" providerId="AD" clId="Web-{7DD25D35-FBC2-4D93-835A-0D02DB210437}" dt="2021-05-11T14:16:45.456" v="162" actId="20577"/>
          <ac:spMkLst>
            <pc:docMk/>
            <pc:sldMk cId="849622298" sldId="263"/>
            <ac:spMk id="2" creationId="{ED3F6D12-EE4D-4513-B603-3CE51F9C8D39}"/>
          </ac:spMkLst>
        </pc:spChg>
        <pc:spChg chg="mod">
          <ac:chgData name="Baxter, Heather" userId="S::hbaxter@pwcgov.org::4e277dfd-8e60-42ee-bf44-f12aa8a0c160" providerId="AD" clId="Web-{7DD25D35-FBC2-4D93-835A-0D02DB210437}" dt="2021-05-11T14:26:34.797" v="207" actId="20577"/>
          <ac:spMkLst>
            <pc:docMk/>
            <pc:sldMk cId="849622298" sldId="263"/>
            <ac:spMk id="3" creationId="{A84DAEF8-FCD9-4E6D-8952-D7B4E1BB9CE3}"/>
          </ac:spMkLst>
        </pc:spChg>
      </pc:sldChg>
    </pc:docChg>
  </pc:docChgLst>
  <pc:docChgLst>
    <pc:chgData name="Baxter, Heather" userId="S::hbaxter@pwcgov.org::4e277dfd-8e60-42ee-bf44-f12aa8a0c160" providerId="AD" clId="Web-{744657EF-F817-C38D-4EA0-CEF58C6F2B3D}"/>
    <pc:docChg chg="addSld delSld modSld sldOrd addMainMaster delMainMaster">
      <pc:chgData name="Baxter, Heather" userId="S::hbaxter@pwcgov.org::4e277dfd-8e60-42ee-bf44-f12aa8a0c160" providerId="AD" clId="Web-{744657EF-F817-C38D-4EA0-CEF58C6F2B3D}" dt="2021-05-24T19:20:33.956" v="786" actId="14100"/>
      <pc:docMkLst>
        <pc:docMk/>
      </pc:docMkLst>
      <pc:sldChg chg="del">
        <pc:chgData name="Baxter, Heather" userId="S::hbaxter@pwcgov.org::4e277dfd-8e60-42ee-bf44-f12aa8a0c160" providerId="AD" clId="Web-{744657EF-F817-C38D-4EA0-CEF58C6F2B3D}" dt="2021-05-24T18:55:02.771" v="32"/>
        <pc:sldMkLst>
          <pc:docMk/>
          <pc:sldMk cId="109857222" sldId="256"/>
        </pc:sldMkLst>
      </pc:sldChg>
      <pc:sldChg chg="modSp del mod modClrScheme chgLayout">
        <pc:chgData name="Baxter, Heather" userId="S::hbaxter@pwcgov.org::4e277dfd-8e60-42ee-bf44-f12aa8a0c160" providerId="AD" clId="Web-{744657EF-F817-C38D-4EA0-CEF58C6F2B3D}" dt="2021-05-24T19:00:51.328" v="134"/>
        <pc:sldMkLst>
          <pc:docMk/>
          <pc:sldMk cId="772896944" sldId="257"/>
        </pc:sldMkLst>
        <pc:picChg chg="mod ord">
          <ac:chgData name="Baxter, Heather" userId="S::hbaxter@pwcgov.org::4e277dfd-8e60-42ee-bf44-f12aa8a0c160" providerId="AD" clId="Web-{744657EF-F817-C38D-4EA0-CEF58C6F2B3D}" dt="2021-05-24T18:55:19.021" v="35"/>
          <ac:picMkLst>
            <pc:docMk/>
            <pc:sldMk cId="772896944" sldId="257"/>
            <ac:picMk id="4" creationId="{D18B9A9D-A775-416C-92AE-A3CE68991032}"/>
          </ac:picMkLst>
        </pc:picChg>
      </pc:sldChg>
      <pc:sldChg chg="delSp modSp mod modClrScheme delDesignElem chgLayout">
        <pc:chgData name="Baxter, Heather" userId="S::hbaxter@pwcgov.org::4e277dfd-8e60-42ee-bf44-f12aa8a0c160" providerId="AD" clId="Web-{744657EF-F817-C38D-4EA0-CEF58C6F2B3D}" dt="2021-05-24T18:55:19.021" v="35"/>
        <pc:sldMkLst>
          <pc:docMk/>
          <pc:sldMk cId="4294109648" sldId="258"/>
        </pc:sldMkLst>
        <pc:spChg chg="del">
          <ac:chgData name="Baxter, Heather" userId="S::hbaxter@pwcgov.org::4e277dfd-8e60-42ee-bf44-f12aa8a0c160" providerId="AD" clId="Web-{744657EF-F817-C38D-4EA0-CEF58C6F2B3D}" dt="2021-05-24T18:55:19.021" v="35"/>
          <ac:spMkLst>
            <pc:docMk/>
            <pc:sldMk cId="4294109648" sldId="258"/>
            <ac:spMk id="6" creationId="{0D1D8088-559A-46A5-A801-CDF0B9476BED}"/>
          </ac:spMkLst>
        </pc:spChg>
        <pc:spChg chg="del">
          <ac:chgData name="Baxter, Heather" userId="S::hbaxter@pwcgov.org::4e277dfd-8e60-42ee-bf44-f12aa8a0c160" providerId="AD" clId="Web-{744657EF-F817-C38D-4EA0-CEF58C6F2B3D}" dt="2021-05-24T18:55:19.021" v="35"/>
          <ac:spMkLst>
            <pc:docMk/>
            <pc:sldMk cId="4294109648" sldId="258"/>
            <ac:spMk id="15" creationId="{3776B14B-F2F4-4825-8DA8-8C7A0F2B3960}"/>
          </ac:spMkLst>
        </pc:spChg>
        <pc:grpChg chg="del">
          <ac:chgData name="Baxter, Heather" userId="S::hbaxter@pwcgov.org::4e277dfd-8e60-42ee-bf44-f12aa8a0c160" providerId="AD" clId="Web-{744657EF-F817-C38D-4EA0-CEF58C6F2B3D}" dt="2021-05-24T18:55:19.021" v="35"/>
          <ac:grpSpMkLst>
            <pc:docMk/>
            <pc:sldMk cId="4294109648" sldId="258"/>
            <ac:grpSpMk id="11" creationId="{83E2E96F-17F7-4C8C-BDF1-6BB90A0C1D7F}"/>
          </ac:grpSpMkLst>
        </pc:grpChg>
        <pc:picChg chg="mod ord">
          <ac:chgData name="Baxter, Heather" userId="S::hbaxter@pwcgov.org::4e277dfd-8e60-42ee-bf44-f12aa8a0c160" providerId="AD" clId="Web-{744657EF-F817-C38D-4EA0-CEF58C6F2B3D}" dt="2021-05-24T18:55:19.021" v="35"/>
          <ac:picMkLst>
            <pc:docMk/>
            <pc:sldMk cId="4294109648" sldId="258"/>
            <ac:picMk id="4" creationId="{A569C673-31E7-4FAB-BE45-D34936DC0574}"/>
          </ac:picMkLst>
        </pc:picChg>
      </pc:sldChg>
      <pc:sldChg chg="modSp mod modClrScheme chgLayout">
        <pc:chgData name="Baxter, Heather" userId="S::hbaxter@pwcgov.org::4e277dfd-8e60-42ee-bf44-f12aa8a0c160" providerId="AD" clId="Web-{744657EF-F817-C38D-4EA0-CEF58C6F2B3D}" dt="2021-05-24T18:55:19.021" v="35"/>
        <pc:sldMkLst>
          <pc:docMk/>
          <pc:sldMk cId="1338982542" sldId="259"/>
        </pc:sldMkLst>
        <pc:picChg chg="mod ord">
          <ac:chgData name="Baxter, Heather" userId="S::hbaxter@pwcgov.org::4e277dfd-8e60-42ee-bf44-f12aa8a0c160" providerId="AD" clId="Web-{744657EF-F817-C38D-4EA0-CEF58C6F2B3D}" dt="2021-05-24T18:55:19.021" v="35"/>
          <ac:picMkLst>
            <pc:docMk/>
            <pc:sldMk cId="1338982542" sldId="259"/>
            <ac:picMk id="4" creationId="{B83CB485-D0F3-4924-85FA-F69F1F4B2CA6}"/>
          </ac:picMkLst>
        </pc:picChg>
      </pc:sldChg>
      <pc:sldChg chg="modSp mod modClrScheme chgLayout">
        <pc:chgData name="Baxter, Heather" userId="S::hbaxter@pwcgov.org::4e277dfd-8e60-42ee-bf44-f12aa8a0c160" providerId="AD" clId="Web-{744657EF-F817-C38D-4EA0-CEF58C6F2B3D}" dt="2021-05-24T18:55:19.021" v="35"/>
        <pc:sldMkLst>
          <pc:docMk/>
          <pc:sldMk cId="3889659689" sldId="260"/>
        </pc:sldMkLst>
        <pc:picChg chg="mod ord">
          <ac:chgData name="Baxter, Heather" userId="S::hbaxter@pwcgov.org::4e277dfd-8e60-42ee-bf44-f12aa8a0c160" providerId="AD" clId="Web-{744657EF-F817-C38D-4EA0-CEF58C6F2B3D}" dt="2021-05-24T18:55:19.021" v="35"/>
          <ac:picMkLst>
            <pc:docMk/>
            <pc:sldMk cId="3889659689" sldId="260"/>
            <ac:picMk id="4" creationId="{573CBC0A-CF37-40B0-B4BD-747975D2B0A6}"/>
          </ac:picMkLst>
        </pc:picChg>
      </pc:sldChg>
      <pc:sldChg chg="delSp modSp mod modClrScheme delDesignElem chgLayout">
        <pc:chgData name="Baxter, Heather" userId="S::hbaxter@pwcgov.org::4e277dfd-8e60-42ee-bf44-f12aa8a0c160" providerId="AD" clId="Web-{744657EF-F817-C38D-4EA0-CEF58C6F2B3D}" dt="2021-05-24T18:55:19.021" v="35"/>
        <pc:sldMkLst>
          <pc:docMk/>
          <pc:sldMk cId="3752306062" sldId="261"/>
        </pc:sldMkLst>
        <pc:spChg chg="del">
          <ac:chgData name="Baxter, Heather" userId="S::hbaxter@pwcgov.org::4e277dfd-8e60-42ee-bf44-f12aa8a0c160" providerId="AD" clId="Web-{744657EF-F817-C38D-4EA0-CEF58C6F2B3D}" dt="2021-05-24T18:55:19.021" v="35"/>
          <ac:spMkLst>
            <pc:docMk/>
            <pc:sldMk cId="3752306062" sldId="261"/>
            <ac:spMk id="7" creationId="{D35D61A1-8484-4749-8AD0-A3455E0753C5}"/>
          </ac:spMkLst>
        </pc:spChg>
        <pc:spChg chg="del">
          <ac:chgData name="Baxter, Heather" userId="S::hbaxter@pwcgov.org::4e277dfd-8e60-42ee-bf44-f12aa8a0c160" providerId="AD" clId="Web-{744657EF-F817-C38D-4EA0-CEF58C6F2B3D}" dt="2021-05-24T18:55:19.021" v="35"/>
          <ac:spMkLst>
            <pc:docMk/>
            <pc:sldMk cId="3752306062" sldId="261"/>
            <ac:spMk id="10" creationId="{1447903E-2B66-479D-959B-F2EBB2CC901F}"/>
          </ac:spMkLst>
        </pc:spChg>
        <pc:picChg chg="mod ord">
          <ac:chgData name="Baxter, Heather" userId="S::hbaxter@pwcgov.org::4e277dfd-8e60-42ee-bf44-f12aa8a0c160" providerId="AD" clId="Web-{744657EF-F817-C38D-4EA0-CEF58C6F2B3D}" dt="2021-05-24T18:55:19.021" v="35"/>
          <ac:picMkLst>
            <pc:docMk/>
            <pc:sldMk cId="3752306062" sldId="261"/>
            <ac:picMk id="4" creationId="{71D66104-3E79-4194-B15C-968C5E53692B}"/>
          </ac:picMkLst>
        </pc:picChg>
      </pc:sldChg>
      <pc:sldChg chg="delSp modSp mod modClrScheme delDesignElem chgLayout">
        <pc:chgData name="Baxter, Heather" userId="S::hbaxter@pwcgov.org::4e277dfd-8e60-42ee-bf44-f12aa8a0c160" providerId="AD" clId="Web-{744657EF-F817-C38D-4EA0-CEF58C6F2B3D}" dt="2021-05-24T18:55:19.021" v="35"/>
        <pc:sldMkLst>
          <pc:docMk/>
          <pc:sldMk cId="124473261" sldId="262"/>
        </pc:sldMkLst>
        <pc:spChg chg="mod ord">
          <ac:chgData name="Baxter, Heather" userId="S::hbaxter@pwcgov.org::4e277dfd-8e60-42ee-bf44-f12aa8a0c160" providerId="AD" clId="Web-{744657EF-F817-C38D-4EA0-CEF58C6F2B3D}" dt="2021-05-24T18:55:19.021" v="35"/>
          <ac:spMkLst>
            <pc:docMk/>
            <pc:sldMk cId="124473261" sldId="262"/>
            <ac:spMk id="2" creationId="{3E89B88E-54C4-4C71-B6F3-324D88289604}"/>
          </ac:spMkLst>
        </pc:spChg>
        <pc:spChg chg="del">
          <ac:chgData name="Baxter, Heather" userId="S::hbaxter@pwcgov.org::4e277dfd-8e60-42ee-bf44-f12aa8a0c160" providerId="AD" clId="Web-{744657EF-F817-C38D-4EA0-CEF58C6F2B3D}" dt="2021-05-24T18:55:19.021" v="35"/>
          <ac:spMkLst>
            <pc:docMk/>
            <pc:sldMk cId="124473261" sldId="262"/>
            <ac:spMk id="9" creationId="{2E442304-DDBD-4F7B-8017-36BCC863FB40}"/>
          </ac:spMkLst>
        </pc:spChg>
        <pc:spChg chg="del">
          <ac:chgData name="Baxter, Heather" userId="S::hbaxter@pwcgov.org::4e277dfd-8e60-42ee-bf44-f12aa8a0c160" providerId="AD" clId="Web-{744657EF-F817-C38D-4EA0-CEF58C6F2B3D}" dt="2021-05-24T18:55:19.021" v="35"/>
          <ac:spMkLst>
            <pc:docMk/>
            <pc:sldMk cId="124473261" sldId="262"/>
            <ac:spMk id="11" creationId="{5E107275-3853-46FD-A241-DE4355A42675}"/>
          </ac:spMkLst>
        </pc:spChg>
        <pc:graphicFrameChg chg="mod ord">
          <ac:chgData name="Baxter, Heather" userId="S::hbaxter@pwcgov.org::4e277dfd-8e60-42ee-bf44-f12aa8a0c160" providerId="AD" clId="Web-{744657EF-F817-C38D-4EA0-CEF58C6F2B3D}" dt="2021-05-24T18:55:19.021" v="35"/>
          <ac:graphicFrameMkLst>
            <pc:docMk/>
            <pc:sldMk cId="124473261" sldId="262"/>
            <ac:graphicFrameMk id="5" creationId="{9EFA1B87-B0B8-4C8C-BFF9-EF58364FC39A}"/>
          </ac:graphicFrameMkLst>
        </pc:graphicFrameChg>
      </pc:sldChg>
      <pc:sldChg chg="delSp modSp mod modClrScheme delDesignElem chgLayout">
        <pc:chgData name="Baxter, Heather" userId="S::hbaxter@pwcgov.org::4e277dfd-8e60-42ee-bf44-f12aa8a0c160" providerId="AD" clId="Web-{744657EF-F817-C38D-4EA0-CEF58C6F2B3D}" dt="2021-05-24T18:55:19.021" v="35"/>
        <pc:sldMkLst>
          <pc:docMk/>
          <pc:sldMk cId="849622298" sldId="263"/>
        </pc:sldMkLst>
        <pc:spChg chg="mod ord">
          <ac:chgData name="Baxter, Heather" userId="S::hbaxter@pwcgov.org::4e277dfd-8e60-42ee-bf44-f12aa8a0c160" providerId="AD" clId="Web-{744657EF-F817-C38D-4EA0-CEF58C6F2B3D}" dt="2021-05-24T18:55:19.021" v="35"/>
          <ac:spMkLst>
            <pc:docMk/>
            <pc:sldMk cId="849622298" sldId="263"/>
            <ac:spMk id="2" creationId="{ED3F6D12-EE4D-4513-B603-3CE51F9C8D39}"/>
          </ac:spMkLst>
        </pc:spChg>
        <pc:spChg chg="del">
          <ac:chgData name="Baxter, Heather" userId="S::hbaxter@pwcgov.org::4e277dfd-8e60-42ee-bf44-f12aa8a0c160" providerId="AD" clId="Web-{744657EF-F817-C38D-4EA0-CEF58C6F2B3D}" dt="2021-05-24T18:55:19.021" v="35"/>
          <ac:spMkLst>
            <pc:docMk/>
            <pc:sldMk cId="849622298" sldId="263"/>
            <ac:spMk id="20" creationId="{68575C10-8187-4AC4-AD72-C754EAFD2867}"/>
          </ac:spMkLst>
        </pc:spChg>
        <pc:graphicFrameChg chg="mod ord">
          <ac:chgData name="Baxter, Heather" userId="S::hbaxter@pwcgov.org::4e277dfd-8e60-42ee-bf44-f12aa8a0c160" providerId="AD" clId="Web-{744657EF-F817-C38D-4EA0-CEF58C6F2B3D}" dt="2021-05-24T18:55:19.021" v="35"/>
          <ac:graphicFrameMkLst>
            <pc:docMk/>
            <pc:sldMk cId="849622298" sldId="263"/>
            <ac:graphicFrameMk id="8" creationId="{311B6F1E-9491-4DD3-9072-3B81E174B1D0}"/>
          </ac:graphicFrameMkLst>
        </pc:graphicFrameChg>
        <pc:cxnChg chg="del">
          <ac:chgData name="Baxter, Heather" userId="S::hbaxter@pwcgov.org::4e277dfd-8e60-42ee-bf44-f12aa8a0c160" providerId="AD" clId="Web-{744657EF-F817-C38D-4EA0-CEF58C6F2B3D}" dt="2021-05-24T18:55:19.021" v="35"/>
          <ac:cxnSpMkLst>
            <pc:docMk/>
            <pc:sldMk cId="849622298" sldId="263"/>
            <ac:cxnSpMk id="22" creationId="{74E776C9-ED67-41B7-B3A3-4DF76EF3ACEE}"/>
          </ac:cxnSpMkLst>
        </pc:cxnChg>
      </pc:sldChg>
      <pc:sldChg chg="del">
        <pc:chgData name="Baxter, Heather" userId="S::hbaxter@pwcgov.org::4e277dfd-8e60-42ee-bf44-f12aa8a0c160" providerId="AD" clId="Web-{744657EF-F817-C38D-4EA0-CEF58C6F2B3D}" dt="2021-05-24T18:54:46.786" v="31"/>
        <pc:sldMkLst>
          <pc:docMk/>
          <pc:sldMk cId="1866087077" sldId="264"/>
        </pc:sldMkLst>
      </pc:sldChg>
      <pc:sldChg chg="addSp delSp modSp mod setBg modClrScheme setClrOvrMap delDesignElem chgLayout">
        <pc:chgData name="Baxter, Heather" userId="S::hbaxter@pwcgov.org::4e277dfd-8e60-42ee-bf44-f12aa8a0c160" providerId="AD" clId="Web-{744657EF-F817-C38D-4EA0-CEF58C6F2B3D}" dt="2021-05-24T19:00:25.733" v="133" actId="20577"/>
        <pc:sldMkLst>
          <pc:docMk/>
          <pc:sldMk cId="3809377399" sldId="265"/>
        </pc:sldMkLst>
        <pc:spChg chg="mod ord">
          <ac:chgData name="Baxter, Heather" userId="S::hbaxter@pwcgov.org::4e277dfd-8e60-42ee-bf44-f12aa8a0c160" providerId="AD" clId="Web-{744657EF-F817-C38D-4EA0-CEF58C6F2B3D}" dt="2021-05-24T18:58:10.198" v="65"/>
          <ac:spMkLst>
            <pc:docMk/>
            <pc:sldMk cId="3809377399" sldId="265"/>
            <ac:spMk id="2" creationId="{03A9A5C6-30FB-4DDC-821E-EA2C27C340FC}"/>
          </ac:spMkLst>
        </pc:spChg>
        <pc:spChg chg="add del">
          <ac:chgData name="Baxter, Heather" userId="S::hbaxter@pwcgov.org::4e277dfd-8e60-42ee-bf44-f12aa8a0c160" providerId="AD" clId="Web-{744657EF-F817-C38D-4EA0-CEF58C6F2B3D}" dt="2021-05-24T18:52:42.845" v="4"/>
          <ac:spMkLst>
            <pc:docMk/>
            <pc:sldMk cId="3809377399" sldId="265"/>
            <ac:spMk id="3" creationId="{2E0F5DD1-8681-458B-8682-3C232E240807}"/>
          </ac:spMkLst>
        </pc:spChg>
        <pc:spChg chg="add del">
          <ac:chgData name="Baxter, Heather" userId="S::hbaxter@pwcgov.org::4e277dfd-8e60-42ee-bf44-f12aa8a0c160" providerId="AD" clId="Web-{744657EF-F817-C38D-4EA0-CEF58C6F2B3D}" dt="2021-05-24T18:55:19.021" v="35"/>
          <ac:spMkLst>
            <pc:docMk/>
            <pc:sldMk cId="3809377399" sldId="265"/>
            <ac:spMk id="9" creationId="{8DF67618-B87B-4195-8E24-3B126F79FF55}"/>
          </ac:spMkLst>
        </pc:spChg>
        <pc:spChg chg="add del">
          <ac:chgData name="Baxter, Heather" userId="S::hbaxter@pwcgov.org::4e277dfd-8e60-42ee-bf44-f12aa8a0c160" providerId="AD" clId="Web-{744657EF-F817-C38D-4EA0-CEF58C6F2B3D}" dt="2021-05-24T18:58:07.370" v="62"/>
          <ac:spMkLst>
            <pc:docMk/>
            <pc:sldMk cId="3809377399" sldId="265"/>
            <ac:spMk id="10" creationId="{ABE6F9A3-300E-47F5-B41C-C8C5E758DE7C}"/>
          </ac:spMkLst>
        </pc:spChg>
        <pc:spChg chg="add del">
          <ac:chgData name="Baxter, Heather" userId="S::hbaxter@pwcgov.org::4e277dfd-8e60-42ee-bf44-f12aa8a0c160" providerId="AD" clId="Web-{744657EF-F817-C38D-4EA0-CEF58C6F2B3D}" dt="2021-05-24T18:55:19.021" v="35"/>
          <ac:spMkLst>
            <pc:docMk/>
            <pc:sldMk cId="3809377399" sldId="265"/>
            <ac:spMk id="11" creationId="{64960379-9FF9-400A-A8A8-F5AB633FD3BF}"/>
          </ac:spMkLst>
        </pc:spChg>
        <pc:spChg chg="add del">
          <ac:chgData name="Baxter, Heather" userId="S::hbaxter@pwcgov.org::4e277dfd-8e60-42ee-bf44-f12aa8a0c160" providerId="AD" clId="Web-{744657EF-F817-C38D-4EA0-CEF58C6F2B3D}" dt="2021-05-24T18:58:02.464" v="60"/>
          <ac:spMkLst>
            <pc:docMk/>
            <pc:sldMk cId="3809377399" sldId="265"/>
            <ac:spMk id="12" creationId="{ABE6F9A3-300E-47F5-B41C-C8C5E758DE7C}"/>
          </ac:spMkLst>
        </pc:spChg>
        <pc:spChg chg="add del">
          <ac:chgData name="Baxter, Heather" userId="S::hbaxter@pwcgov.org::4e277dfd-8e60-42ee-bf44-f12aa8a0c160" providerId="AD" clId="Web-{744657EF-F817-C38D-4EA0-CEF58C6F2B3D}" dt="2021-05-24T18:58:02.464" v="60"/>
          <ac:spMkLst>
            <pc:docMk/>
            <pc:sldMk cId="3809377399" sldId="265"/>
            <ac:spMk id="14" creationId="{61B4701B-39FE-43B8-86AA-D6B8789C2207}"/>
          </ac:spMkLst>
        </pc:spChg>
        <pc:spChg chg="add del">
          <ac:chgData name="Baxter, Heather" userId="S::hbaxter@pwcgov.org::4e277dfd-8e60-42ee-bf44-f12aa8a0c160" providerId="AD" clId="Web-{744657EF-F817-C38D-4EA0-CEF58C6F2B3D}" dt="2021-05-24T18:58:07.370" v="62"/>
          <ac:spMkLst>
            <pc:docMk/>
            <pc:sldMk cId="3809377399" sldId="265"/>
            <ac:spMk id="15" creationId="{61B4701B-39FE-43B8-86AA-D6B8789C2207}"/>
          </ac:spMkLst>
        </pc:spChg>
        <pc:spChg chg="add del">
          <ac:chgData name="Baxter, Heather" userId="S::hbaxter@pwcgov.org::4e277dfd-8e60-42ee-bf44-f12aa8a0c160" providerId="AD" clId="Web-{744657EF-F817-C38D-4EA0-CEF58C6F2B3D}" dt="2021-05-24T18:58:02.464" v="60"/>
          <ac:spMkLst>
            <pc:docMk/>
            <pc:sldMk cId="3809377399" sldId="265"/>
            <ac:spMk id="16" creationId="{E9A7EF13-49FA-4355-971A-34B065F35022}"/>
          </ac:spMkLst>
        </pc:spChg>
        <pc:spChg chg="add del">
          <ac:chgData name="Baxter, Heather" userId="S::hbaxter@pwcgov.org::4e277dfd-8e60-42ee-bf44-f12aa8a0c160" providerId="AD" clId="Web-{744657EF-F817-C38D-4EA0-CEF58C6F2B3D}" dt="2021-05-24T18:58:02.464" v="60"/>
          <ac:spMkLst>
            <pc:docMk/>
            <pc:sldMk cId="3809377399" sldId="265"/>
            <ac:spMk id="18" creationId="{92CF3C3E-0F7B-4F0C-8EBD-BDD38E9C66F5}"/>
          </ac:spMkLst>
        </pc:spChg>
        <pc:spChg chg="add del">
          <ac:chgData name="Baxter, Heather" userId="S::hbaxter@pwcgov.org::4e277dfd-8e60-42ee-bf44-f12aa8a0c160" providerId="AD" clId="Web-{744657EF-F817-C38D-4EA0-CEF58C6F2B3D}" dt="2021-05-24T18:58:07.370" v="62"/>
          <ac:spMkLst>
            <pc:docMk/>
            <pc:sldMk cId="3809377399" sldId="265"/>
            <ac:spMk id="19" creationId="{E9A7EF13-49FA-4355-971A-34B065F35022}"/>
          </ac:spMkLst>
        </pc:spChg>
        <pc:spChg chg="add del">
          <ac:chgData name="Baxter, Heather" userId="S::hbaxter@pwcgov.org::4e277dfd-8e60-42ee-bf44-f12aa8a0c160" providerId="AD" clId="Web-{744657EF-F817-C38D-4EA0-CEF58C6F2B3D}" dt="2021-05-24T18:58:07.370" v="62"/>
          <ac:spMkLst>
            <pc:docMk/>
            <pc:sldMk cId="3809377399" sldId="265"/>
            <ac:spMk id="20" creationId="{92CF3C3E-0F7B-4F0C-8EBD-BDD38E9C66F5}"/>
          </ac:spMkLst>
        </pc:spChg>
        <pc:spChg chg="add">
          <ac:chgData name="Baxter, Heather" userId="S::hbaxter@pwcgov.org::4e277dfd-8e60-42ee-bf44-f12aa8a0c160" providerId="AD" clId="Web-{744657EF-F817-C38D-4EA0-CEF58C6F2B3D}" dt="2021-05-24T18:58:10.198" v="65"/>
          <ac:spMkLst>
            <pc:docMk/>
            <pc:sldMk cId="3809377399" sldId="265"/>
            <ac:spMk id="21" creationId="{ABE6F9A3-300E-47F5-B41C-C8C5E758DE7C}"/>
          </ac:spMkLst>
        </pc:spChg>
        <pc:spChg chg="add">
          <ac:chgData name="Baxter, Heather" userId="S::hbaxter@pwcgov.org::4e277dfd-8e60-42ee-bf44-f12aa8a0c160" providerId="AD" clId="Web-{744657EF-F817-C38D-4EA0-CEF58C6F2B3D}" dt="2021-05-24T18:58:10.198" v="65"/>
          <ac:spMkLst>
            <pc:docMk/>
            <pc:sldMk cId="3809377399" sldId="265"/>
            <ac:spMk id="22" creationId="{61B4701B-39FE-43B8-86AA-D6B8789C2207}"/>
          </ac:spMkLst>
        </pc:spChg>
        <pc:spChg chg="add">
          <ac:chgData name="Baxter, Heather" userId="S::hbaxter@pwcgov.org::4e277dfd-8e60-42ee-bf44-f12aa8a0c160" providerId="AD" clId="Web-{744657EF-F817-C38D-4EA0-CEF58C6F2B3D}" dt="2021-05-24T18:58:10.198" v="65"/>
          <ac:spMkLst>
            <pc:docMk/>
            <pc:sldMk cId="3809377399" sldId="265"/>
            <ac:spMk id="23" creationId="{E9A7EF13-49FA-4355-971A-34B065F35022}"/>
          </ac:spMkLst>
        </pc:spChg>
        <pc:spChg chg="add">
          <ac:chgData name="Baxter, Heather" userId="S::hbaxter@pwcgov.org::4e277dfd-8e60-42ee-bf44-f12aa8a0c160" providerId="AD" clId="Web-{744657EF-F817-C38D-4EA0-CEF58C6F2B3D}" dt="2021-05-24T18:58:10.198" v="65"/>
          <ac:spMkLst>
            <pc:docMk/>
            <pc:sldMk cId="3809377399" sldId="265"/>
            <ac:spMk id="24" creationId="{92CF3C3E-0F7B-4F0C-8EBD-BDD38E9C66F5}"/>
          </ac:spMkLst>
        </pc:spChg>
        <pc:grpChg chg="add del">
          <ac:chgData name="Baxter, Heather" userId="S::hbaxter@pwcgov.org::4e277dfd-8e60-42ee-bf44-f12aa8a0c160" providerId="AD" clId="Web-{744657EF-F817-C38D-4EA0-CEF58C6F2B3D}" dt="2021-05-24T18:55:19.021" v="35"/>
          <ac:grpSpMkLst>
            <pc:docMk/>
            <pc:sldMk cId="3809377399" sldId="265"/>
            <ac:grpSpMk id="13" creationId="{2C491629-AE25-486B-9B22-2CE4EE8F7E47}"/>
          </ac:grpSpMkLst>
        </pc:grpChg>
        <pc:grpChg chg="add del">
          <ac:chgData name="Baxter, Heather" userId="S::hbaxter@pwcgov.org::4e277dfd-8e60-42ee-bf44-f12aa8a0c160" providerId="AD" clId="Web-{744657EF-F817-C38D-4EA0-CEF58C6F2B3D}" dt="2021-05-24T18:55:19.021" v="35"/>
          <ac:grpSpMkLst>
            <pc:docMk/>
            <pc:sldMk cId="3809377399" sldId="265"/>
            <ac:grpSpMk id="17" creationId="{43F5E015-E085-4624-B431-B42414448684}"/>
          </ac:grpSpMkLst>
        </pc:grpChg>
        <pc:graphicFrameChg chg="add del">
          <ac:chgData name="Baxter, Heather" userId="S::hbaxter@pwcgov.org::4e277dfd-8e60-42ee-bf44-f12aa8a0c160" providerId="AD" clId="Web-{744657EF-F817-C38D-4EA0-CEF58C6F2B3D}" dt="2021-05-24T18:52:35.798" v="1"/>
          <ac:graphicFrameMkLst>
            <pc:docMk/>
            <pc:sldMk cId="3809377399" sldId="265"/>
            <ac:graphicFrameMk id="5" creationId="{7BAB5D8B-6B28-4837-B840-35058A4BE25B}"/>
          </ac:graphicFrameMkLst>
        </pc:graphicFrameChg>
        <pc:graphicFrameChg chg="add del">
          <ac:chgData name="Baxter, Heather" userId="S::hbaxter@pwcgov.org::4e277dfd-8e60-42ee-bf44-f12aa8a0c160" providerId="AD" clId="Web-{744657EF-F817-C38D-4EA0-CEF58C6F2B3D}" dt="2021-05-24T18:52:42.689" v="3"/>
          <ac:graphicFrameMkLst>
            <pc:docMk/>
            <pc:sldMk cId="3809377399" sldId="265"/>
            <ac:graphicFrameMk id="6" creationId="{3D132165-1FC6-44F9-9901-D7E3B7CF9408}"/>
          </ac:graphicFrameMkLst>
        </pc:graphicFrameChg>
        <pc:graphicFrameChg chg="add mod ord modGraphic">
          <ac:chgData name="Baxter, Heather" userId="S::hbaxter@pwcgov.org::4e277dfd-8e60-42ee-bf44-f12aa8a0c160" providerId="AD" clId="Web-{744657EF-F817-C38D-4EA0-CEF58C6F2B3D}" dt="2021-05-24T19:00:25.733" v="133" actId="20577"/>
          <ac:graphicFrameMkLst>
            <pc:docMk/>
            <pc:sldMk cId="3809377399" sldId="265"/>
            <ac:graphicFrameMk id="7" creationId="{89D6CA32-8C92-4602-AE67-CC89F67C195F}"/>
          </ac:graphicFrameMkLst>
        </pc:graphicFrameChg>
      </pc:sldChg>
      <pc:sldChg chg="addSp delSp modSp new mod ord setBg modClrScheme setClrOvrMap chgLayout">
        <pc:chgData name="Baxter, Heather" userId="S::hbaxter@pwcgov.org::4e277dfd-8e60-42ee-bf44-f12aa8a0c160" providerId="AD" clId="Web-{744657EF-F817-C38D-4EA0-CEF58C6F2B3D}" dt="2021-05-24T18:56:13.257" v="44" actId="20577"/>
        <pc:sldMkLst>
          <pc:docMk/>
          <pc:sldMk cId="3783856816" sldId="266"/>
        </pc:sldMkLst>
        <pc:spChg chg="mod ord">
          <ac:chgData name="Baxter, Heather" userId="S::hbaxter@pwcgov.org::4e277dfd-8e60-42ee-bf44-f12aa8a0c160" providerId="AD" clId="Web-{744657EF-F817-C38D-4EA0-CEF58C6F2B3D}" dt="2021-05-24T18:56:13.257" v="44" actId="20577"/>
          <ac:spMkLst>
            <pc:docMk/>
            <pc:sldMk cId="3783856816" sldId="266"/>
            <ac:spMk id="2" creationId="{7A59DED3-2703-4C6E-BCB0-2B32FC1074B5}"/>
          </ac:spMkLst>
        </pc:spChg>
        <pc:spChg chg="del mod ord">
          <ac:chgData name="Baxter, Heather" userId="S::hbaxter@pwcgov.org::4e277dfd-8e60-42ee-bf44-f12aa8a0c160" providerId="AD" clId="Web-{744657EF-F817-C38D-4EA0-CEF58C6F2B3D}" dt="2021-05-24T18:56:07.601" v="36"/>
          <ac:spMkLst>
            <pc:docMk/>
            <pc:sldMk cId="3783856816" sldId="266"/>
            <ac:spMk id="3" creationId="{F03B9473-93D8-456F-A706-FCC59197356E}"/>
          </ac:spMkLst>
        </pc:spChg>
        <pc:spChg chg="add">
          <ac:chgData name="Baxter, Heather" userId="S::hbaxter@pwcgov.org::4e277dfd-8e60-42ee-bf44-f12aa8a0c160" providerId="AD" clId="Web-{744657EF-F817-C38D-4EA0-CEF58C6F2B3D}" dt="2021-05-24T18:56:07.601" v="36"/>
          <ac:spMkLst>
            <pc:docMk/>
            <pc:sldMk cId="3783856816" sldId="266"/>
            <ac:spMk id="12" creationId="{4FA533C5-33E3-4611-AF9F-72811D8B26A6}"/>
          </ac:spMkLst>
        </pc:spChg>
        <pc:spChg chg="add">
          <ac:chgData name="Baxter, Heather" userId="S::hbaxter@pwcgov.org::4e277dfd-8e60-42ee-bf44-f12aa8a0c160" providerId="AD" clId="Web-{744657EF-F817-C38D-4EA0-CEF58C6F2B3D}" dt="2021-05-24T18:56:07.601" v="36"/>
          <ac:spMkLst>
            <pc:docMk/>
            <pc:sldMk cId="3783856816" sldId="266"/>
            <ac:spMk id="18" creationId="{87F0FDC4-AD8C-47D9-9131-623C98ADB0AE}"/>
          </ac:spMkLst>
        </pc:spChg>
        <pc:spChg chg="add">
          <ac:chgData name="Baxter, Heather" userId="S::hbaxter@pwcgov.org::4e277dfd-8e60-42ee-bf44-f12aa8a0c160" providerId="AD" clId="Web-{744657EF-F817-C38D-4EA0-CEF58C6F2B3D}" dt="2021-05-24T18:56:07.601" v="36"/>
          <ac:spMkLst>
            <pc:docMk/>
            <pc:sldMk cId="3783856816" sldId="266"/>
            <ac:spMk id="20" creationId="{DE27238C-8EAF-4098-86E6-7723B7DAE601}"/>
          </ac:spMkLst>
        </pc:spChg>
        <pc:spChg chg="add">
          <ac:chgData name="Baxter, Heather" userId="S::hbaxter@pwcgov.org::4e277dfd-8e60-42ee-bf44-f12aa8a0c160" providerId="AD" clId="Web-{744657EF-F817-C38D-4EA0-CEF58C6F2B3D}" dt="2021-05-24T18:56:07.601" v="36"/>
          <ac:spMkLst>
            <pc:docMk/>
            <pc:sldMk cId="3783856816" sldId="266"/>
            <ac:spMk id="22" creationId="{992F97B1-1891-4FCC-9E5F-BA97EDB48F89}"/>
          </ac:spMkLst>
        </pc:spChg>
        <pc:spChg chg="add">
          <ac:chgData name="Baxter, Heather" userId="S::hbaxter@pwcgov.org::4e277dfd-8e60-42ee-bf44-f12aa8a0c160" providerId="AD" clId="Web-{744657EF-F817-C38D-4EA0-CEF58C6F2B3D}" dt="2021-05-24T18:56:07.601" v="36"/>
          <ac:spMkLst>
            <pc:docMk/>
            <pc:sldMk cId="3783856816" sldId="266"/>
            <ac:spMk id="24" creationId="{78C6C821-FEE1-4EB6-9590-C021440C77DE}"/>
          </ac:spMkLst>
        </pc:spChg>
        <pc:spChg chg="add">
          <ac:chgData name="Baxter, Heather" userId="S::hbaxter@pwcgov.org::4e277dfd-8e60-42ee-bf44-f12aa8a0c160" providerId="AD" clId="Web-{744657EF-F817-C38D-4EA0-CEF58C6F2B3D}" dt="2021-05-24T18:56:07.601" v="36"/>
          <ac:spMkLst>
            <pc:docMk/>
            <pc:sldMk cId="3783856816" sldId="266"/>
            <ac:spMk id="26" creationId="{B61A74B3-E247-44D4-8C48-FAE8E2056401}"/>
          </ac:spMkLst>
        </pc:spChg>
        <pc:picChg chg="add">
          <ac:chgData name="Baxter, Heather" userId="S::hbaxter@pwcgov.org::4e277dfd-8e60-42ee-bf44-f12aa8a0c160" providerId="AD" clId="Web-{744657EF-F817-C38D-4EA0-CEF58C6F2B3D}" dt="2021-05-24T18:56:07.601" v="36"/>
          <ac:picMkLst>
            <pc:docMk/>
            <pc:sldMk cId="3783856816" sldId="266"/>
            <ac:picMk id="8" creationId="{91B28F63-CF00-448F-B141-FE33C33B1891}"/>
          </ac:picMkLst>
        </pc:picChg>
        <pc:picChg chg="add">
          <ac:chgData name="Baxter, Heather" userId="S::hbaxter@pwcgov.org::4e277dfd-8e60-42ee-bf44-f12aa8a0c160" providerId="AD" clId="Web-{744657EF-F817-C38D-4EA0-CEF58C6F2B3D}" dt="2021-05-24T18:56:07.601" v="36"/>
          <ac:picMkLst>
            <pc:docMk/>
            <pc:sldMk cId="3783856816" sldId="266"/>
            <ac:picMk id="10" creationId="{2AE609E2-8522-44E4-9077-980E5BCF3E14}"/>
          </ac:picMkLst>
        </pc:picChg>
        <pc:picChg chg="add">
          <ac:chgData name="Baxter, Heather" userId="S::hbaxter@pwcgov.org::4e277dfd-8e60-42ee-bf44-f12aa8a0c160" providerId="AD" clId="Web-{744657EF-F817-C38D-4EA0-CEF58C6F2B3D}" dt="2021-05-24T18:56:07.601" v="36"/>
          <ac:picMkLst>
            <pc:docMk/>
            <pc:sldMk cId="3783856816" sldId="266"/>
            <ac:picMk id="14" creationId="{8949AD42-25FD-4C3D-9EEE-B7FEC5809988}"/>
          </ac:picMkLst>
        </pc:picChg>
        <pc:picChg chg="add">
          <ac:chgData name="Baxter, Heather" userId="S::hbaxter@pwcgov.org::4e277dfd-8e60-42ee-bf44-f12aa8a0c160" providerId="AD" clId="Web-{744657EF-F817-C38D-4EA0-CEF58C6F2B3D}" dt="2021-05-24T18:56:07.601" v="36"/>
          <ac:picMkLst>
            <pc:docMk/>
            <pc:sldMk cId="3783856816" sldId="266"/>
            <ac:picMk id="16" creationId="{6AC7D913-60B7-4603-881B-831DA5D3A940}"/>
          </ac:picMkLst>
        </pc:picChg>
      </pc:sldChg>
      <pc:sldChg chg="addSp delSp modSp new mod setBg setClrOvrMap">
        <pc:chgData name="Baxter, Heather" userId="S::hbaxter@pwcgov.org::4e277dfd-8e60-42ee-bf44-f12aa8a0c160" providerId="AD" clId="Web-{744657EF-F817-C38D-4EA0-CEF58C6F2B3D}" dt="2021-05-24T18:58:53.371" v="75" actId="14100"/>
        <pc:sldMkLst>
          <pc:docMk/>
          <pc:sldMk cId="892874260" sldId="267"/>
        </pc:sldMkLst>
        <pc:spChg chg="del">
          <ac:chgData name="Baxter, Heather" userId="S::hbaxter@pwcgov.org::4e277dfd-8e60-42ee-bf44-f12aa8a0c160" providerId="AD" clId="Web-{744657EF-F817-C38D-4EA0-CEF58C6F2B3D}" dt="2021-05-24T18:56:42.961" v="48"/>
          <ac:spMkLst>
            <pc:docMk/>
            <pc:sldMk cId="892874260" sldId="267"/>
            <ac:spMk id="2" creationId="{3E101933-86B7-41DD-8631-31801B3CB9D1}"/>
          </ac:spMkLst>
        </pc:spChg>
        <pc:spChg chg="del mod">
          <ac:chgData name="Baxter, Heather" userId="S::hbaxter@pwcgov.org::4e277dfd-8e60-42ee-bf44-f12aa8a0c160" providerId="AD" clId="Web-{744657EF-F817-C38D-4EA0-CEF58C6F2B3D}" dt="2021-05-24T18:57:27.963" v="56"/>
          <ac:spMkLst>
            <pc:docMk/>
            <pc:sldMk cId="892874260" sldId="267"/>
            <ac:spMk id="3" creationId="{5E550838-BC83-4DA2-80C4-7810202F6C31}"/>
          </ac:spMkLst>
        </pc:spChg>
        <pc:spChg chg="add del">
          <ac:chgData name="Baxter, Heather" userId="S::hbaxter@pwcgov.org::4e277dfd-8e60-42ee-bf44-f12aa8a0c160" providerId="AD" clId="Web-{744657EF-F817-C38D-4EA0-CEF58C6F2B3D}" dt="2021-05-24T18:58:27.886" v="70"/>
          <ac:spMkLst>
            <pc:docMk/>
            <pc:sldMk cId="892874260" sldId="267"/>
            <ac:spMk id="9" creationId="{4E78424C-6FD0-41F8-9CAA-5DC19C42359F}"/>
          </ac:spMkLst>
        </pc:spChg>
        <pc:spChg chg="add del">
          <ac:chgData name="Baxter, Heather" userId="S::hbaxter@pwcgov.org::4e277dfd-8e60-42ee-bf44-f12aa8a0c160" providerId="AD" clId="Web-{744657EF-F817-C38D-4EA0-CEF58C6F2B3D}" dt="2021-05-24T18:58:27.886" v="70"/>
          <ac:spMkLst>
            <pc:docMk/>
            <pc:sldMk cId="892874260" sldId="267"/>
            <ac:spMk id="11" creationId="{DD136760-57DC-4301-8BEA-B71AD2D13905}"/>
          </ac:spMkLst>
        </pc:spChg>
        <pc:spChg chg="add del">
          <ac:chgData name="Baxter, Heather" userId="S::hbaxter@pwcgov.org::4e277dfd-8e60-42ee-bf44-f12aa8a0c160" providerId="AD" clId="Web-{744657EF-F817-C38D-4EA0-CEF58C6F2B3D}" dt="2021-05-24T18:58:27.886" v="70"/>
          <ac:spMkLst>
            <pc:docMk/>
            <pc:sldMk cId="892874260" sldId="267"/>
            <ac:spMk id="13" creationId="{BDC58DEA-1307-4F44-AD47-E613D8B76A89}"/>
          </ac:spMkLst>
        </pc:spChg>
        <pc:spChg chg="add del">
          <ac:chgData name="Baxter, Heather" userId="S::hbaxter@pwcgov.org::4e277dfd-8e60-42ee-bf44-f12aa8a0c160" providerId="AD" clId="Web-{744657EF-F817-C38D-4EA0-CEF58C6F2B3D}" dt="2021-05-24T18:58:27.886" v="70"/>
          <ac:spMkLst>
            <pc:docMk/>
            <pc:sldMk cId="892874260" sldId="267"/>
            <ac:spMk id="15" creationId="{C99B912D-1E4B-42AF-A2BE-CFEFEC916EE7}"/>
          </ac:spMkLst>
        </pc:spChg>
        <pc:spChg chg="add">
          <ac:chgData name="Baxter, Heather" userId="S::hbaxter@pwcgov.org::4e277dfd-8e60-42ee-bf44-f12aa8a0c160" providerId="AD" clId="Web-{744657EF-F817-C38D-4EA0-CEF58C6F2B3D}" dt="2021-05-24T18:58:27.886" v="70"/>
          <ac:spMkLst>
            <pc:docMk/>
            <pc:sldMk cId="892874260" sldId="267"/>
            <ac:spMk id="17" creationId="{B5541CD5-D7AC-4686-8783-CF5D1D4FC266}"/>
          </ac:spMkLst>
        </pc:spChg>
        <pc:spChg chg="add">
          <ac:chgData name="Baxter, Heather" userId="S::hbaxter@pwcgov.org::4e277dfd-8e60-42ee-bf44-f12aa8a0c160" providerId="AD" clId="Web-{744657EF-F817-C38D-4EA0-CEF58C6F2B3D}" dt="2021-05-24T18:58:27.886" v="70"/>
          <ac:spMkLst>
            <pc:docMk/>
            <pc:sldMk cId="892874260" sldId="267"/>
            <ac:spMk id="18" creationId="{0420923D-0C6E-4656-9A01-EE9FB6345EB3}"/>
          </ac:spMkLst>
        </pc:spChg>
        <pc:spChg chg="add">
          <ac:chgData name="Baxter, Heather" userId="S::hbaxter@pwcgov.org::4e277dfd-8e60-42ee-bf44-f12aa8a0c160" providerId="AD" clId="Web-{744657EF-F817-C38D-4EA0-CEF58C6F2B3D}" dt="2021-05-24T18:58:27.886" v="70"/>
          <ac:spMkLst>
            <pc:docMk/>
            <pc:sldMk cId="892874260" sldId="267"/>
            <ac:spMk id="19" creationId="{904D0A95-DEAA-4B8D-A340-BEC3A5DBCDDB}"/>
          </ac:spMkLst>
        </pc:spChg>
        <pc:spChg chg="add del">
          <ac:chgData name="Baxter, Heather" userId="S::hbaxter@pwcgov.org::4e277dfd-8e60-42ee-bf44-f12aa8a0c160" providerId="AD" clId="Web-{744657EF-F817-C38D-4EA0-CEF58C6F2B3D}" dt="2021-05-24T18:58:23.167" v="67"/>
          <ac:spMkLst>
            <pc:docMk/>
            <pc:sldMk cId="892874260" sldId="267"/>
            <ac:spMk id="20" creationId="{F747F1B4-B831-4277-8AB0-32767F7EB7BF}"/>
          </ac:spMkLst>
        </pc:spChg>
        <pc:spChg chg="add del">
          <ac:chgData name="Baxter, Heather" userId="S::hbaxter@pwcgov.org::4e277dfd-8e60-42ee-bf44-f12aa8a0c160" providerId="AD" clId="Web-{744657EF-F817-C38D-4EA0-CEF58C6F2B3D}" dt="2021-05-24T18:58:23.167" v="67"/>
          <ac:spMkLst>
            <pc:docMk/>
            <pc:sldMk cId="892874260" sldId="267"/>
            <ac:spMk id="22" creationId="{D80CFA21-AB7C-4BEB-9BFF-05764FBBF3C6}"/>
          </ac:spMkLst>
        </pc:spChg>
        <pc:spChg chg="add del">
          <ac:chgData name="Baxter, Heather" userId="S::hbaxter@pwcgov.org::4e277dfd-8e60-42ee-bf44-f12aa8a0c160" providerId="AD" clId="Web-{744657EF-F817-C38D-4EA0-CEF58C6F2B3D}" dt="2021-05-24T18:58:23.167" v="67"/>
          <ac:spMkLst>
            <pc:docMk/>
            <pc:sldMk cId="892874260" sldId="267"/>
            <ac:spMk id="24" creationId="{12F7E335-851A-4CAE-B09F-E657819D4600}"/>
          </ac:spMkLst>
        </pc:spChg>
        <pc:spChg chg="add del">
          <ac:chgData name="Baxter, Heather" userId="S::hbaxter@pwcgov.org::4e277dfd-8e60-42ee-bf44-f12aa8a0c160" providerId="AD" clId="Web-{744657EF-F817-C38D-4EA0-CEF58C6F2B3D}" dt="2021-05-24T18:58:23.167" v="67"/>
          <ac:spMkLst>
            <pc:docMk/>
            <pc:sldMk cId="892874260" sldId="267"/>
            <ac:spMk id="26" creationId="{10B541F0-7F6E-402E-84D8-CF96EACA5FBC}"/>
          </ac:spMkLst>
        </pc:spChg>
        <pc:graphicFrameChg chg="add mod modGraphic">
          <ac:chgData name="Baxter, Heather" userId="S::hbaxter@pwcgov.org::4e277dfd-8e60-42ee-bf44-f12aa8a0c160" providerId="AD" clId="Web-{744657EF-F817-C38D-4EA0-CEF58C6F2B3D}" dt="2021-05-24T18:58:53.371" v="75" actId="14100"/>
          <ac:graphicFrameMkLst>
            <pc:docMk/>
            <pc:sldMk cId="892874260" sldId="267"/>
            <ac:graphicFrameMk id="5" creationId="{1E65A343-5EFA-494B-8A07-F22E77BEBCB9}"/>
          </ac:graphicFrameMkLst>
        </pc:graphicFrameChg>
      </pc:sldChg>
      <pc:sldChg chg="addSp delSp modSp new mod setBg setClrOvrMap delDesignElem chgLayout">
        <pc:chgData name="Baxter, Heather" userId="S::hbaxter@pwcgov.org::4e277dfd-8e60-42ee-bf44-f12aa8a0c160" providerId="AD" clId="Web-{744657EF-F817-C38D-4EA0-CEF58C6F2B3D}" dt="2021-05-24T19:09:10.530" v="351" actId="20577"/>
        <pc:sldMkLst>
          <pc:docMk/>
          <pc:sldMk cId="1533618190" sldId="268"/>
        </pc:sldMkLst>
        <pc:spChg chg="del mod">
          <ac:chgData name="Baxter, Heather" userId="S::hbaxter@pwcgov.org::4e277dfd-8e60-42ee-bf44-f12aa8a0c160" providerId="AD" clId="Web-{744657EF-F817-C38D-4EA0-CEF58C6F2B3D}" dt="2021-05-24T19:07:23.167" v="312"/>
          <ac:spMkLst>
            <pc:docMk/>
            <pc:sldMk cId="1533618190" sldId="268"/>
            <ac:spMk id="2" creationId="{DC8EB123-FE08-4CE5-AA61-14B8FC36BD2D}"/>
          </ac:spMkLst>
        </pc:spChg>
        <pc:spChg chg="del mod">
          <ac:chgData name="Baxter, Heather" userId="S::hbaxter@pwcgov.org::4e277dfd-8e60-42ee-bf44-f12aa8a0c160" providerId="AD" clId="Web-{744657EF-F817-C38D-4EA0-CEF58C6F2B3D}" dt="2021-05-24T19:06:43.651" v="311"/>
          <ac:spMkLst>
            <pc:docMk/>
            <pc:sldMk cId="1533618190" sldId="268"/>
            <ac:spMk id="3" creationId="{443A07DD-F972-4CF5-AACF-BF898F0852EA}"/>
          </ac:spMkLst>
        </pc:spChg>
        <pc:spChg chg="add del">
          <ac:chgData name="Baxter, Heather" userId="S::hbaxter@pwcgov.org::4e277dfd-8e60-42ee-bf44-f12aa8a0c160" providerId="AD" clId="Web-{744657EF-F817-C38D-4EA0-CEF58C6F2B3D}" dt="2021-05-24T19:07:23.167" v="312"/>
          <ac:spMkLst>
            <pc:docMk/>
            <pc:sldMk cId="1533618190" sldId="268"/>
            <ac:spMk id="9" creationId="{ABE6F9A3-300E-47F5-B41C-C8C5E758DE7C}"/>
          </ac:spMkLst>
        </pc:spChg>
        <pc:spChg chg="add del">
          <ac:chgData name="Baxter, Heather" userId="S::hbaxter@pwcgov.org::4e277dfd-8e60-42ee-bf44-f12aa8a0c160" providerId="AD" clId="Web-{744657EF-F817-C38D-4EA0-CEF58C6F2B3D}" dt="2021-05-24T19:07:23.167" v="312"/>
          <ac:spMkLst>
            <pc:docMk/>
            <pc:sldMk cId="1533618190" sldId="268"/>
            <ac:spMk id="11" creationId="{61B4701B-39FE-43B8-86AA-D6B8789C2207}"/>
          </ac:spMkLst>
        </pc:spChg>
        <pc:spChg chg="add del">
          <ac:chgData name="Baxter, Heather" userId="S::hbaxter@pwcgov.org::4e277dfd-8e60-42ee-bf44-f12aa8a0c160" providerId="AD" clId="Web-{744657EF-F817-C38D-4EA0-CEF58C6F2B3D}" dt="2021-05-24T19:07:23.167" v="312"/>
          <ac:spMkLst>
            <pc:docMk/>
            <pc:sldMk cId="1533618190" sldId="268"/>
            <ac:spMk id="13" creationId="{E9A7EF13-49FA-4355-971A-34B065F35022}"/>
          </ac:spMkLst>
        </pc:spChg>
        <pc:spChg chg="add del">
          <ac:chgData name="Baxter, Heather" userId="S::hbaxter@pwcgov.org::4e277dfd-8e60-42ee-bf44-f12aa8a0c160" providerId="AD" clId="Web-{744657EF-F817-C38D-4EA0-CEF58C6F2B3D}" dt="2021-05-24T19:07:38.433" v="315"/>
          <ac:spMkLst>
            <pc:docMk/>
            <pc:sldMk cId="1533618190" sldId="268"/>
            <ac:spMk id="14" creationId="{C393B4A7-6ABF-423D-A762-3CDB4897A833}"/>
          </ac:spMkLst>
        </pc:spChg>
        <pc:spChg chg="add del">
          <ac:chgData name="Baxter, Heather" userId="S::hbaxter@pwcgov.org::4e277dfd-8e60-42ee-bf44-f12aa8a0c160" providerId="AD" clId="Web-{744657EF-F817-C38D-4EA0-CEF58C6F2B3D}" dt="2021-05-24T19:07:23.167" v="312"/>
          <ac:spMkLst>
            <pc:docMk/>
            <pc:sldMk cId="1533618190" sldId="268"/>
            <ac:spMk id="15" creationId="{92CF3C3E-0F7B-4F0C-8EBD-BDD38E9C66F5}"/>
          </ac:spMkLst>
        </pc:spChg>
        <pc:spChg chg="add del">
          <ac:chgData name="Baxter, Heather" userId="S::hbaxter@pwcgov.org::4e277dfd-8e60-42ee-bf44-f12aa8a0c160" providerId="AD" clId="Web-{744657EF-F817-C38D-4EA0-CEF58C6F2B3D}" dt="2021-05-24T19:07:38.433" v="315"/>
          <ac:spMkLst>
            <pc:docMk/>
            <pc:sldMk cId="1533618190" sldId="268"/>
            <ac:spMk id="20" creationId="{01AD250C-F2EA-449F-9B14-DF5BB674C500}"/>
          </ac:spMkLst>
        </pc:spChg>
        <pc:spChg chg="add del">
          <ac:chgData name="Baxter, Heather" userId="S::hbaxter@pwcgov.org::4e277dfd-8e60-42ee-bf44-f12aa8a0c160" providerId="AD" clId="Web-{744657EF-F817-C38D-4EA0-CEF58C6F2B3D}" dt="2021-05-24T19:07:38.433" v="315"/>
          <ac:spMkLst>
            <pc:docMk/>
            <pc:sldMk cId="1533618190" sldId="268"/>
            <ac:spMk id="22" creationId="{F747F1B4-B831-4277-8AB0-32767F7EB7BF}"/>
          </ac:spMkLst>
        </pc:spChg>
        <pc:spChg chg="add del">
          <ac:chgData name="Baxter, Heather" userId="S::hbaxter@pwcgov.org::4e277dfd-8e60-42ee-bf44-f12aa8a0c160" providerId="AD" clId="Web-{744657EF-F817-C38D-4EA0-CEF58C6F2B3D}" dt="2021-05-24T19:07:38.433" v="315"/>
          <ac:spMkLst>
            <pc:docMk/>
            <pc:sldMk cId="1533618190" sldId="268"/>
            <ac:spMk id="24" creationId="{D80CFA21-AB7C-4BEB-9BFF-05764FBBF3C6}"/>
          </ac:spMkLst>
        </pc:spChg>
        <pc:spChg chg="add del">
          <ac:chgData name="Baxter, Heather" userId="S::hbaxter@pwcgov.org::4e277dfd-8e60-42ee-bf44-f12aa8a0c160" providerId="AD" clId="Web-{744657EF-F817-C38D-4EA0-CEF58C6F2B3D}" dt="2021-05-24T19:07:38.433" v="315"/>
          <ac:spMkLst>
            <pc:docMk/>
            <pc:sldMk cId="1533618190" sldId="268"/>
            <ac:spMk id="26" creationId="{12F7E335-851A-4CAE-B09F-E657819D4600}"/>
          </ac:spMkLst>
        </pc:spChg>
        <pc:spChg chg="add del">
          <ac:chgData name="Baxter, Heather" userId="S::hbaxter@pwcgov.org::4e277dfd-8e60-42ee-bf44-f12aa8a0c160" providerId="AD" clId="Web-{744657EF-F817-C38D-4EA0-CEF58C6F2B3D}" dt="2021-05-24T19:07:38.433" v="315"/>
          <ac:spMkLst>
            <pc:docMk/>
            <pc:sldMk cId="1533618190" sldId="268"/>
            <ac:spMk id="28" creationId="{10B541F0-7F6E-402E-84D8-CF96EACA5FBC}"/>
          </ac:spMkLst>
        </pc:spChg>
        <pc:spChg chg="add">
          <ac:chgData name="Baxter, Heather" userId="S::hbaxter@pwcgov.org::4e277dfd-8e60-42ee-bf44-f12aa8a0c160" providerId="AD" clId="Web-{744657EF-F817-C38D-4EA0-CEF58C6F2B3D}" dt="2021-05-24T19:07:38.433" v="315"/>
          <ac:spMkLst>
            <pc:docMk/>
            <pc:sldMk cId="1533618190" sldId="268"/>
            <ac:spMk id="37" creationId="{C393B4A7-6ABF-423D-A762-3CDB4897A833}"/>
          </ac:spMkLst>
        </pc:spChg>
        <pc:spChg chg="add">
          <ac:chgData name="Baxter, Heather" userId="S::hbaxter@pwcgov.org::4e277dfd-8e60-42ee-bf44-f12aa8a0c160" providerId="AD" clId="Web-{744657EF-F817-C38D-4EA0-CEF58C6F2B3D}" dt="2021-05-24T19:07:38.433" v="315"/>
          <ac:spMkLst>
            <pc:docMk/>
            <pc:sldMk cId="1533618190" sldId="268"/>
            <ac:spMk id="43" creationId="{01AD250C-F2EA-449F-9B14-DF5BB674C500}"/>
          </ac:spMkLst>
        </pc:spChg>
        <pc:spChg chg="add">
          <ac:chgData name="Baxter, Heather" userId="S::hbaxter@pwcgov.org::4e277dfd-8e60-42ee-bf44-f12aa8a0c160" providerId="AD" clId="Web-{744657EF-F817-C38D-4EA0-CEF58C6F2B3D}" dt="2021-05-24T19:07:38.433" v="315"/>
          <ac:spMkLst>
            <pc:docMk/>
            <pc:sldMk cId="1533618190" sldId="268"/>
            <ac:spMk id="45" creationId="{F747F1B4-B831-4277-8AB0-32767F7EB7BF}"/>
          </ac:spMkLst>
        </pc:spChg>
        <pc:spChg chg="add">
          <ac:chgData name="Baxter, Heather" userId="S::hbaxter@pwcgov.org::4e277dfd-8e60-42ee-bf44-f12aa8a0c160" providerId="AD" clId="Web-{744657EF-F817-C38D-4EA0-CEF58C6F2B3D}" dt="2021-05-24T19:07:38.433" v="315"/>
          <ac:spMkLst>
            <pc:docMk/>
            <pc:sldMk cId="1533618190" sldId="268"/>
            <ac:spMk id="47" creationId="{D80CFA21-AB7C-4BEB-9BFF-05764FBBF3C6}"/>
          </ac:spMkLst>
        </pc:spChg>
        <pc:spChg chg="add">
          <ac:chgData name="Baxter, Heather" userId="S::hbaxter@pwcgov.org::4e277dfd-8e60-42ee-bf44-f12aa8a0c160" providerId="AD" clId="Web-{744657EF-F817-C38D-4EA0-CEF58C6F2B3D}" dt="2021-05-24T19:07:38.433" v="315"/>
          <ac:spMkLst>
            <pc:docMk/>
            <pc:sldMk cId="1533618190" sldId="268"/>
            <ac:spMk id="49" creationId="{12F7E335-851A-4CAE-B09F-E657819D4600}"/>
          </ac:spMkLst>
        </pc:spChg>
        <pc:spChg chg="add">
          <ac:chgData name="Baxter, Heather" userId="S::hbaxter@pwcgov.org::4e277dfd-8e60-42ee-bf44-f12aa8a0c160" providerId="AD" clId="Web-{744657EF-F817-C38D-4EA0-CEF58C6F2B3D}" dt="2021-05-24T19:07:38.433" v="315"/>
          <ac:spMkLst>
            <pc:docMk/>
            <pc:sldMk cId="1533618190" sldId="268"/>
            <ac:spMk id="51" creationId="{10B541F0-7F6E-402E-84D8-CF96EACA5FBC}"/>
          </ac:spMkLst>
        </pc:spChg>
        <pc:spChg chg="add mod">
          <ac:chgData name="Baxter, Heather" userId="S::hbaxter@pwcgov.org::4e277dfd-8e60-42ee-bf44-f12aa8a0c160" providerId="AD" clId="Web-{744657EF-F817-C38D-4EA0-CEF58C6F2B3D}" dt="2021-05-24T19:09:10.530" v="351" actId="20577"/>
          <ac:spMkLst>
            <pc:docMk/>
            <pc:sldMk cId="1533618190" sldId="268"/>
            <ac:spMk id="53" creationId="{09411082-0E2A-4C6B-A0BF-50375B7E9F38}"/>
          </ac:spMkLst>
        </pc:spChg>
        <pc:graphicFrameChg chg="add mod ord modGraphic">
          <ac:chgData name="Baxter, Heather" userId="S::hbaxter@pwcgov.org::4e277dfd-8e60-42ee-bf44-f12aa8a0c160" providerId="AD" clId="Web-{744657EF-F817-C38D-4EA0-CEF58C6F2B3D}" dt="2021-05-24T19:07:45.965" v="317" actId="14100"/>
          <ac:graphicFrameMkLst>
            <pc:docMk/>
            <pc:sldMk cId="1533618190" sldId="268"/>
            <ac:graphicFrameMk id="5" creationId="{96CCCE2C-E9B9-4E82-B643-220A71E9E313}"/>
          </ac:graphicFrameMkLst>
        </pc:graphicFrameChg>
        <pc:picChg chg="add del">
          <ac:chgData name="Baxter, Heather" userId="S::hbaxter@pwcgov.org::4e277dfd-8e60-42ee-bf44-f12aa8a0c160" providerId="AD" clId="Web-{744657EF-F817-C38D-4EA0-CEF58C6F2B3D}" dt="2021-05-24T19:07:38.433" v="315"/>
          <ac:picMkLst>
            <pc:docMk/>
            <pc:sldMk cId="1533618190" sldId="268"/>
            <ac:picMk id="10" creationId="{F1B8F9CB-890B-4CB8-B503-188A763E2FC1}"/>
          </ac:picMkLst>
        </pc:picChg>
        <pc:picChg chg="add del">
          <ac:chgData name="Baxter, Heather" userId="S::hbaxter@pwcgov.org::4e277dfd-8e60-42ee-bf44-f12aa8a0c160" providerId="AD" clId="Web-{744657EF-F817-C38D-4EA0-CEF58C6F2B3D}" dt="2021-05-24T19:07:38.433" v="315"/>
          <ac:picMkLst>
            <pc:docMk/>
            <pc:sldMk cId="1533618190" sldId="268"/>
            <ac:picMk id="12" creationId="{AA632AB4-3837-4FD0-8B62-0A18B573F46D}"/>
          </ac:picMkLst>
        </pc:picChg>
        <pc:picChg chg="add del">
          <ac:chgData name="Baxter, Heather" userId="S::hbaxter@pwcgov.org::4e277dfd-8e60-42ee-bf44-f12aa8a0c160" providerId="AD" clId="Web-{744657EF-F817-C38D-4EA0-CEF58C6F2B3D}" dt="2021-05-24T19:07:38.433" v="315"/>
          <ac:picMkLst>
            <pc:docMk/>
            <pc:sldMk cId="1533618190" sldId="268"/>
            <ac:picMk id="16" creationId="{9CD2319A-6FA9-4EFB-9EDF-7304467425E8}"/>
          </ac:picMkLst>
        </pc:picChg>
        <pc:picChg chg="add del">
          <ac:chgData name="Baxter, Heather" userId="S::hbaxter@pwcgov.org::4e277dfd-8e60-42ee-bf44-f12aa8a0c160" providerId="AD" clId="Web-{744657EF-F817-C38D-4EA0-CEF58C6F2B3D}" dt="2021-05-24T19:07:38.433" v="315"/>
          <ac:picMkLst>
            <pc:docMk/>
            <pc:sldMk cId="1533618190" sldId="268"/>
            <ac:picMk id="18" creationId="{D1692A93-3514-4486-8B67-CCA4E0259BCB}"/>
          </ac:picMkLst>
        </pc:picChg>
        <pc:picChg chg="add">
          <ac:chgData name="Baxter, Heather" userId="S::hbaxter@pwcgov.org::4e277dfd-8e60-42ee-bf44-f12aa8a0c160" providerId="AD" clId="Web-{744657EF-F817-C38D-4EA0-CEF58C6F2B3D}" dt="2021-05-24T19:07:38.433" v="315"/>
          <ac:picMkLst>
            <pc:docMk/>
            <pc:sldMk cId="1533618190" sldId="268"/>
            <ac:picMk id="33" creationId="{F1B8F9CB-890B-4CB8-B503-188A763E2FC1}"/>
          </ac:picMkLst>
        </pc:picChg>
        <pc:picChg chg="add">
          <ac:chgData name="Baxter, Heather" userId="S::hbaxter@pwcgov.org::4e277dfd-8e60-42ee-bf44-f12aa8a0c160" providerId="AD" clId="Web-{744657EF-F817-C38D-4EA0-CEF58C6F2B3D}" dt="2021-05-24T19:07:38.433" v="315"/>
          <ac:picMkLst>
            <pc:docMk/>
            <pc:sldMk cId="1533618190" sldId="268"/>
            <ac:picMk id="35" creationId="{AA632AB4-3837-4FD0-8B62-0A18B573F46D}"/>
          </ac:picMkLst>
        </pc:picChg>
        <pc:picChg chg="add">
          <ac:chgData name="Baxter, Heather" userId="S::hbaxter@pwcgov.org::4e277dfd-8e60-42ee-bf44-f12aa8a0c160" providerId="AD" clId="Web-{744657EF-F817-C38D-4EA0-CEF58C6F2B3D}" dt="2021-05-24T19:07:38.433" v="315"/>
          <ac:picMkLst>
            <pc:docMk/>
            <pc:sldMk cId="1533618190" sldId="268"/>
            <ac:picMk id="39" creationId="{9CD2319A-6FA9-4EFB-9EDF-7304467425E8}"/>
          </ac:picMkLst>
        </pc:picChg>
        <pc:picChg chg="add">
          <ac:chgData name="Baxter, Heather" userId="S::hbaxter@pwcgov.org::4e277dfd-8e60-42ee-bf44-f12aa8a0c160" providerId="AD" clId="Web-{744657EF-F817-C38D-4EA0-CEF58C6F2B3D}" dt="2021-05-24T19:07:38.433" v="315"/>
          <ac:picMkLst>
            <pc:docMk/>
            <pc:sldMk cId="1533618190" sldId="268"/>
            <ac:picMk id="41" creationId="{D1692A93-3514-4486-8B67-CCA4E0259BCB}"/>
          </ac:picMkLst>
        </pc:picChg>
      </pc:sldChg>
      <pc:sldChg chg="addSp modSp new del mod modClrScheme chgLayout">
        <pc:chgData name="Baxter, Heather" userId="S::hbaxter@pwcgov.org::4e277dfd-8e60-42ee-bf44-f12aa8a0c160" providerId="AD" clId="Web-{744657EF-F817-C38D-4EA0-CEF58C6F2B3D}" dt="2021-05-24T19:11:20.065" v="365"/>
        <pc:sldMkLst>
          <pc:docMk/>
          <pc:sldMk cId="13008999" sldId="269"/>
        </pc:sldMkLst>
        <pc:spChg chg="add mod">
          <ac:chgData name="Baxter, Heather" userId="S::hbaxter@pwcgov.org::4e277dfd-8e60-42ee-bf44-f12aa8a0c160" providerId="AD" clId="Web-{744657EF-F817-C38D-4EA0-CEF58C6F2B3D}" dt="2021-05-24T19:11:05.736" v="364" actId="20577"/>
          <ac:spMkLst>
            <pc:docMk/>
            <pc:sldMk cId="13008999" sldId="269"/>
            <ac:spMk id="2" creationId="{407AA9AB-E12D-415F-82C3-6C3F68DE92B0}"/>
          </ac:spMkLst>
        </pc:spChg>
        <pc:spChg chg="add mod">
          <ac:chgData name="Baxter, Heather" userId="S::hbaxter@pwcgov.org::4e277dfd-8e60-42ee-bf44-f12aa8a0c160" providerId="AD" clId="Web-{744657EF-F817-C38D-4EA0-CEF58C6F2B3D}" dt="2021-05-24T19:10:59.158" v="353"/>
          <ac:spMkLst>
            <pc:docMk/>
            <pc:sldMk cId="13008999" sldId="269"/>
            <ac:spMk id="3" creationId="{FBC5FA32-DE37-49CB-A04F-E2753F3A12D7}"/>
          </ac:spMkLst>
        </pc:spChg>
      </pc:sldChg>
      <pc:sldChg chg="addSp delSp modSp new mod setBg modClrScheme setClrOvrMap chgLayout">
        <pc:chgData name="Baxter, Heather" userId="S::hbaxter@pwcgov.org::4e277dfd-8e60-42ee-bf44-f12aa8a0c160" providerId="AD" clId="Web-{744657EF-F817-C38D-4EA0-CEF58C6F2B3D}" dt="2021-05-24T19:20:33.956" v="786" actId="14100"/>
        <pc:sldMkLst>
          <pc:docMk/>
          <pc:sldMk cId="573379990" sldId="269"/>
        </pc:sldMkLst>
        <pc:spChg chg="add mod">
          <ac:chgData name="Baxter, Heather" userId="S::hbaxter@pwcgov.org::4e277dfd-8e60-42ee-bf44-f12aa8a0c160" providerId="AD" clId="Web-{744657EF-F817-C38D-4EA0-CEF58C6F2B3D}" dt="2021-05-24T19:20:04.096" v="784"/>
          <ac:spMkLst>
            <pc:docMk/>
            <pc:sldMk cId="573379990" sldId="269"/>
            <ac:spMk id="2" creationId="{B43625CB-910F-43CF-AD4C-7F5C47986798}"/>
          </ac:spMkLst>
        </pc:spChg>
        <pc:spChg chg="add del mod">
          <ac:chgData name="Baxter, Heather" userId="S::hbaxter@pwcgov.org::4e277dfd-8e60-42ee-bf44-f12aa8a0c160" providerId="AD" clId="Web-{744657EF-F817-C38D-4EA0-CEF58C6F2B3D}" dt="2021-05-24T19:14:58.259" v="392"/>
          <ac:spMkLst>
            <pc:docMk/>
            <pc:sldMk cId="573379990" sldId="269"/>
            <ac:spMk id="3" creationId="{C8C37747-4C43-4B3E-B55A-18F4DA2D8D11}"/>
          </ac:spMkLst>
        </pc:spChg>
        <pc:spChg chg="add">
          <ac:chgData name="Baxter, Heather" userId="S::hbaxter@pwcgov.org::4e277dfd-8e60-42ee-bf44-f12aa8a0c160" providerId="AD" clId="Web-{744657EF-F817-C38D-4EA0-CEF58C6F2B3D}" dt="2021-05-24T19:20:04.096" v="784"/>
          <ac:spMkLst>
            <pc:docMk/>
            <pc:sldMk cId="573379990" sldId="269"/>
            <ac:spMk id="6" creationId="{F747F1B4-B831-4277-8AB0-32767F7EB7BF}"/>
          </ac:spMkLst>
        </pc:spChg>
        <pc:spChg chg="add">
          <ac:chgData name="Baxter, Heather" userId="S::hbaxter@pwcgov.org::4e277dfd-8e60-42ee-bf44-f12aa8a0c160" providerId="AD" clId="Web-{744657EF-F817-C38D-4EA0-CEF58C6F2B3D}" dt="2021-05-24T19:20:04.096" v="784"/>
          <ac:spMkLst>
            <pc:docMk/>
            <pc:sldMk cId="573379990" sldId="269"/>
            <ac:spMk id="7" creationId="{D80CFA21-AB7C-4BEB-9BFF-05764FBBF3C6}"/>
          </ac:spMkLst>
        </pc:spChg>
        <pc:spChg chg="add">
          <ac:chgData name="Baxter, Heather" userId="S::hbaxter@pwcgov.org::4e277dfd-8e60-42ee-bf44-f12aa8a0c160" providerId="AD" clId="Web-{744657EF-F817-C38D-4EA0-CEF58C6F2B3D}" dt="2021-05-24T19:20:04.096" v="784"/>
          <ac:spMkLst>
            <pc:docMk/>
            <pc:sldMk cId="573379990" sldId="269"/>
            <ac:spMk id="8" creationId="{12F7E335-851A-4CAE-B09F-E657819D4600}"/>
          </ac:spMkLst>
        </pc:spChg>
        <pc:spChg chg="add del">
          <ac:chgData name="Baxter, Heather" userId="S::hbaxter@pwcgov.org::4e277dfd-8e60-42ee-bf44-f12aa8a0c160" providerId="AD" clId="Web-{744657EF-F817-C38D-4EA0-CEF58C6F2B3D}" dt="2021-05-24T19:20:03.861" v="783"/>
          <ac:spMkLst>
            <pc:docMk/>
            <pc:sldMk cId="573379990" sldId="269"/>
            <ac:spMk id="9" creationId="{ABE6F9A3-300E-47F5-B41C-C8C5E758DE7C}"/>
          </ac:spMkLst>
        </pc:spChg>
        <pc:spChg chg="add">
          <ac:chgData name="Baxter, Heather" userId="S::hbaxter@pwcgov.org::4e277dfd-8e60-42ee-bf44-f12aa8a0c160" providerId="AD" clId="Web-{744657EF-F817-C38D-4EA0-CEF58C6F2B3D}" dt="2021-05-24T19:20:04.096" v="784"/>
          <ac:spMkLst>
            <pc:docMk/>
            <pc:sldMk cId="573379990" sldId="269"/>
            <ac:spMk id="10" creationId="{10B541F0-7F6E-402E-84D8-CF96EACA5FBC}"/>
          </ac:spMkLst>
        </pc:spChg>
        <pc:spChg chg="add del">
          <ac:chgData name="Baxter, Heather" userId="S::hbaxter@pwcgov.org::4e277dfd-8e60-42ee-bf44-f12aa8a0c160" providerId="AD" clId="Web-{744657EF-F817-C38D-4EA0-CEF58C6F2B3D}" dt="2021-05-24T19:20:03.861" v="783"/>
          <ac:spMkLst>
            <pc:docMk/>
            <pc:sldMk cId="573379990" sldId="269"/>
            <ac:spMk id="11" creationId="{61B4701B-39FE-43B8-86AA-D6B8789C2207}"/>
          </ac:spMkLst>
        </pc:spChg>
        <pc:spChg chg="add del">
          <ac:chgData name="Baxter, Heather" userId="S::hbaxter@pwcgov.org::4e277dfd-8e60-42ee-bf44-f12aa8a0c160" providerId="AD" clId="Web-{744657EF-F817-C38D-4EA0-CEF58C6F2B3D}" dt="2021-05-24T19:20:03.861" v="783"/>
          <ac:spMkLst>
            <pc:docMk/>
            <pc:sldMk cId="573379990" sldId="269"/>
            <ac:spMk id="13" creationId="{E9A7EF13-49FA-4355-971A-34B065F35022}"/>
          </ac:spMkLst>
        </pc:spChg>
        <pc:spChg chg="add del">
          <ac:chgData name="Baxter, Heather" userId="S::hbaxter@pwcgov.org::4e277dfd-8e60-42ee-bf44-f12aa8a0c160" providerId="AD" clId="Web-{744657EF-F817-C38D-4EA0-CEF58C6F2B3D}" dt="2021-05-24T19:20:03.861" v="783"/>
          <ac:spMkLst>
            <pc:docMk/>
            <pc:sldMk cId="573379990" sldId="269"/>
            <ac:spMk id="15" creationId="{92CF3C3E-0F7B-4F0C-8EBD-BDD38E9C66F5}"/>
          </ac:spMkLst>
        </pc:spChg>
        <pc:graphicFrameChg chg="add mod ord modGraphic">
          <ac:chgData name="Baxter, Heather" userId="S::hbaxter@pwcgov.org::4e277dfd-8e60-42ee-bf44-f12aa8a0c160" providerId="AD" clId="Web-{744657EF-F817-C38D-4EA0-CEF58C6F2B3D}" dt="2021-05-24T19:20:33.956" v="786" actId="14100"/>
          <ac:graphicFrameMkLst>
            <pc:docMk/>
            <pc:sldMk cId="573379990" sldId="269"/>
            <ac:graphicFrameMk id="4" creationId="{27A247F2-DC14-4ADD-9516-242D90BA8B3F}"/>
          </ac:graphicFrameMkLst>
        </pc:graphicFrameChg>
      </pc:sldChg>
      <pc:sldChg chg="addSp delSp modSp new mod setBg">
        <pc:chgData name="Baxter, Heather" userId="S::hbaxter@pwcgov.org::4e277dfd-8e60-42ee-bf44-f12aa8a0c160" providerId="AD" clId="Web-{744657EF-F817-C38D-4EA0-CEF58C6F2B3D}" dt="2021-05-24T19:14:12.882" v="391"/>
        <pc:sldMkLst>
          <pc:docMk/>
          <pc:sldMk cId="1882368981" sldId="270"/>
        </pc:sldMkLst>
        <pc:spChg chg="add del">
          <ac:chgData name="Baxter, Heather" userId="S::hbaxter@pwcgov.org::4e277dfd-8e60-42ee-bf44-f12aa8a0c160" providerId="AD" clId="Web-{744657EF-F817-C38D-4EA0-CEF58C6F2B3D}" dt="2021-05-24T19:14:12.851" v="390"/>
          <ac:spMkLst>
            <pc:docMk/>
            <pc:sldMk cId="1882368981" sldId="270"/>
            <ac:spMk id="4" creationId="{DFB3CEA1-88D9-42FB-88ED-1E9807FE6596}"/>
          </ac:spMkLst>
        </pc:spChg>
        <pc:spChg chg="add del">
          <ac:chgData name="Baxter, Heather" userId="S::hbaxter@pwcgov.org::4e277dfd-8e60-42ee-bf44-f12aa8a0c160" providerId="AD" clId="Web-{744657EF-F817-C38D-4EA0-CEF58C6F2B3D}" dt="2021-05-24T19:14:12.851" v="390"/>
          <ac:spMkLst>
            <pc:docMk/>
            <pc:sldMk cId="1882368981" sldId="270"/>
            <ac:spMk id="5" creationId="{9A6C928E-4252-4F33-8C34-E50A12A3170B}"/>
          </ac:spMkLst>
        </pc:spChg>
        <pc:spChg chg="add">
          <ac:chgData name="Baxter, Heather" userId="S::hbaxter@pwcgov.org::4e277dfd-8e60-42ee-bf44-f12aa8a0c160" providerId="AD" clId="Web-{744657EF-F817-C38D-4EA0-CEF58C6F2B3D}" dt="2021-05-24T19:14:12.882" v="391"/>
          <ac:spMkLst>
            <pc:docMk/>
            <pc:sldMk cId="1882368981" sldId="270"/>
            <ac:spMk id="6" creationId="{D3031615-4E70-4AA1-B27C-F56E25379C5E}"/>
          </ac:spMkLst>
        </pc:spChg>
        <pc:spChg chg="add del">
          <ac:chgData name="Baxter, Heather" userId="S::hbaxter@pwcgov.org::4e277dfd-8e60-42ee-bf44-f12aa8a0c160" providerId="AD" clId="Web-{744657EF-F817-C38D-4EA0-CEF58C6F2B3D}" dt="2021-05-24T19:14:06.617" v="388"/>
          <ac:spMkLst>
            <pc:docMk/>
            <pc:sldMk cId="1882368981" sldId="270"/>
            <ac:spMk id="7" creationId="{D85D5AA8-773B-469A-8802-9645A4DC9B7D}"/>
          </ac:spMkLst>
        </pc:spChg>
        <pc:spChg chg="add">
          <ac:chgData name="Baxter, Heather" userId="S::hbaxter@pwcgov.org::4e277dfd-8e60-42ee-bf44-f12aa8a0c160" providerId="AD" clId="Web-{744657EF-F817-C38D-4EA0-CEF58C6F2B3D}" dt="2021-05-24T19:14:12.882" v="391"/>
          <ac:spMkLst>
            <pc:docMk/>
            <pc:sldMk cId="1882368981" sldId="270"/>
            <ac:spMk id="8" creationId="{32386D96-DF72-4275-B766-E00CBBFB0F2A}"/>
          </ac:spMkLst>
        </pc:spChg>
        <pc:spChg chg="add del">
          <ac:chgData name="Baxter, Heather" userId="S::hbaxter@pwcgov.org::4e277dfd-8e60-42ee-bf44-f12aa8a0c160" providerId="AD" clId="Web-{744657EF-F817-C38D-4EA0-CEF58C6F2B3D}" dt="2021-05-24T19:14:06.617" v="388"/>
          <ac:spMkLst>
            <pc:docMk/>
            <pc:sldMk cId="1882368981" sldId="270"/>
            <ac:spMk id="9" creationId="{C75AF42C-C556-454E-B2D3-2C917CB812D5}"/>
          </ac:spMkLst>
        </pc:spChg>
        <pc:picChg chg="add mod">
          <ac:chgData name="Baxter, Heather" userId="S::hbaxter@pwcgov.org::4e277dfd-8e60-42ee-bf44-f12aa8a0c160" providerId="AD" clId="Web-{744657EF-F817-C38D-4EA0-CEF58C6F2B3D}" dt="2021-05-24T19:14:12.882" v="391"/>
          <ac:picMkLst>
            <pc:docMk/>
            <pc:sldMk cId="1882368981" sldId="270"/>
            <ac:picMk id="2" creationId="{19270A0E-7D4A-4F7A-8FD8-724C2B986505}"/>
          </ac:picMkLst>
        </pc:picChg>
      </pc:sldChg>
      <pc:sldMasterChg chg="del delSldLayout">
        <pc:chgData name="Baxter, Heather" userId="S::hbaxter@pwcgov.org::4e277dfd-8e60-42ee-bf44-f12aa8a0c160" providerId="AD" clId="Web-{744657EF-F817-C38D-4EA0-CEF58C6F2B3D}" dt="2021-05-24T18:55:19.021" v="35"/>
        <pc:sldMasterMkLst>
          <pc:docMk/>
          <pc:sldMasterMk cId="2460954070" sldId="2147483660"/>
        </pc:sldMasterMkLst>
        <pc:sldLayoutChg chg="del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Baxter, Heather" userId="S::hbaxter@pwcgov.org::4e277dfd-8e60-42ee-bf44-f12aa8a0c160" providerId="AD" clId="Web-{744657EF-F817-C38D-4EA0-CEF58C6F2B3D}" dt="2021-05-24T18:55:19.021" v="35"/>
        <pc:sldMasterMkLst>
          <pc:docMk/>
          <pc:sldMasterMk cId="3521588454" sldId="2147483672"/>
        </pc:sldMasterMkLst>
        <pc:sldLayoutChg chg="add mod replId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3521588454" sldId="2147483672"/>
            <pc:sldLayoutMk cId="3904120423" sldId="2147483673"/>
          </pc:sldLayoutMkLst>
        </pc:sldLayoutChg>
        <pc:sldLayoutChg chg="add mod replId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3521588454" sldId="2147483672"/>
            <pc:sldLayoutMk cId="659733262" sldId="2147483674"/>
          </pc:sldLayoutMkLst>
        </pc:sldLayoutChg>
        <pc:sldLayoutChg chg="add mod replId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3521588454" sldId="2147483672"/>
            <pc:sldLayoutMk cId="4054863724" sldId="2147483675"/>
          </pc:sldLayoutMkLst>
        </pc:sldLayoutChg>
        <pc:sldLayoutChg chg="add mod replId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3521588454" sldId="2147483672"/>
            <pc:sldLayoutMk cId="4192146361" sldId="2147483676"/>
          </pc:sldLayoutMkLst>
        </pc:sldLayoutChg>
        <pc:sldLayoutChg chg="add mod replId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3521588454" sldId="2147483672"/>
            <pc:sldLayoutMk cId="2635347562" sldId="2147483677"/>
          </pc:sldLayoutMkLst>
        </pc:sldLayoutChg>
        <pc:sldLayoutChg chg="add mod replId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3521588454" sldId="2147483672"/>
            <pc:sldLayoutMk cId="510846763" sldId="2147483678"/>
          </pc:sldLayoutMkLst>
        </pc:sldLayoutChg>
        <pc:sldLayoutChg chg="add mod replId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3521588454" sldId="2147483672"/>
            <pc:sldLayoutMk cId="1425952873" sldId="2147483679"/>
          </pc:sldLayoutMkLst>
        </pc:sldLayoutChg>
        <pc:sldLayoutChg chg="add mod replId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3521588454" sldId="2147483672"/>
            <pc:sldLayoutMk cId="2000945203" sldId="2147483680"/>
          </pc:sldLayoutMkLst>
        </pc:sldLayoutChg>
        <pc:sldLayoutChg chg="add mod replId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3521588454" sldId="2147483672"/>
            <pc:sldLayoutMk cId="3813372474" sldId="2147483681"/>
          </pc:sldLayoutMkLst>
        </pc:sldLayoutChg>
        <pc:sldLayoutChg chg="add mod replId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3521588454" sldId="2147483672"/>
            <pc:sldLayoutMk cId="1129640872" sldId="2147483682"/>
          </pc:sldLayoutMkLst>
        </pc:sldLayoutChg>
        <pc:sldLayoutChg chg="add mod replId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3521588454" sldId="2147483672"/>
            <pc:sldLayoutMk cId="2781502671" sldId="2147483683"/>
          </pc:sldLayoutMkLst>
        </pc:sldLayoutChg>
        <pc:sldLayoutChg chg="add mod replId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3521588454" sldId="2147483672"/>
            <pc:sldLayoutMk cId="3896939320" sldId="2147483684"/>
          </pc:sldLayoutMkLst>
        </pc:sldLayoutChg>
        <pc:sldLayoutChg chg="add mod replId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3521588454" sldId="2147483672"/>
            <pc:sldLayoutMk cId="3888137561" sldId="2147483685"/>
          </pc:sldLayoutMkLst>
        </pc:sldLayoutChg>
        <pc:sldLayoutChg chg="add mod replId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3521588454" sldId="2147483672"/>
            <pc:sldLayoutMk cId="2922105479" sldId="2147483686"/>
          </pc:sldLayoutMkLst>
        </pc:sldLayoutChg>
        <pc:sldLayoutChg chg="add mod replId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3521588454" sldId="2147483672"/>
            <pc:sldLayoutMk cId="1622557906" sldId="2147483687"/>
          </pc:sldLayoutMkLst>
        </pc:sldLayoutChg>
        <pc:sldLayoutChg chg="add mod replId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3521588454" sldId="2147483672"/>
            <pc:sldLayoutMk cId="587037703" sldId="2147483688"/>
          </pc:sldLayoutMkLst>
        </pc:sldLayoutChg>
        <pc:sldLayoutChg chg="add mod replId">
          <pc:chgData name="Baxter, Heather" userId="S::hbaxter@pwcgov.org::4e277dfd-8e60-42ee-bf44-f12aa8a0c160" providerId="AD" clId="Web-{744657EF-F817-C38D-4EA0-CEF58C6F2B3D}" dt="2021-05-24T18:55:19.021" v="35"/>
          <pc:sldLayoutMkLst>
            <pc:docMk/>
            <pc:sldMasterMk cId="3521588454" sldId="2147483672"/>
            <pc:sldLayoutMk cId="2918212057" sldId="2147483689"/>
          </pc:sldLayoutMkLst>
        </pc:sldLayoutChg>
      </pc:sldMasterChg>
    </pc:docChg>
  </pc:docChgLst>
  <pc:docChgLst>
    <pc:chgData name="Baxter, Heather" userId="S::hbaxter@pwcgov.org::4e277dfd-8e60-42ee-bf44-f12aa8a0c160" providerId="AD" clId="Web-{7A1811E2-922A-7487-614C-6CC9986940BB}"/>
    <pc:docChg chg="addSld modSld sldOrd">
      <pc:chgData name="Baxter, Heather" userId="S::hbaxter@pwcgov.org::4e277dfd-8e60-42ee-bf44-f12aa8a0c160" providerId="AD" clId="Web-{7A1811E2-922A-7487-614C-6CC9986940BB}" dt="2021-06-25T19:27:04.699" v="4"/>
      <pc:docMkLst>
        <pc:docMk/>
      </pc:docMkLst>
      <pc:sldChg chg="ord">
        <pc:chgData name="Baxter, Heather" userId="S::hbaxter@pwcgov.org::4e277dfd-8e60-42ee-bf44-f12aa8a0c160" providerId="AD" clId="Web-{7A1811E2-922A-7487-614C-6CC9986940BB}" dt="2021-06-25T19:26:27.776" v="3"/>
        <pc:sldMkLst>
          <pc:docMk/>
          <pc:sldMk cId="1338982542" sldId="259"/>
        </pc:sldMkLst>
      </pc:sldChg>
      <pc:sldChg chg="ord">
        <pc:chgData name="Baxter, Heather" userId="S::hbaxter@pwcgov.org::4e277dfd-8e60-42ee-bf44-f12aa8a0c160" providerId="AD" clId="Web-{7A1811E2-922A-7487-614C-6CC9986940BB}" dt="2021-06-25T19:27:04.699" v="4"/>
        <pc:sldMkLst>
          <pc:docMk/>
          <pc:sldMk cId="3889659689" sldId="260"/>
        </pc:sldMkLst>
      </pc:sldChg>
      <pc:sldChg chg="modSp add">
        <pc:chgData name="Baxter, Heather" userId="S::hbaxter@pwcgov.org::4e277dfd-8e60-42ee-bf44-f12aa8a0c160" providerId="AD" clId="Web-{7A1811E2-922A-7487-614C-6CC9986940BB}" dt="2021-06-25T19:25:55.494" v="2" actId="14100"/>
        <pc:sldMkLst>
          <pc:docMk/>
          <pc:sldMk cId="694662381" sldId="271"/>
        </pc:sldMkLst>
        <pc:picChg chg="mod">
          <ac:chgData name="Baxter, Heather" userId="S::hbaxter@pwcgov.org::4e277dfd-8e60-42ee-bf44-f12aa8a0c160" providerId="AD" clId="Web-{7A1811E2-922A-7487-614C-6CC9986940BB}" dt="2021-06-25T19:25:55.494" v="2" actId="14100"/>
          <ac:picMkLst>
            <pc:docMk/>
            <pc:sldMk cId="694662381" sldId="271"/>
            <ac:picMk id="8" creationId="{6697336B-10D9-42A0-B7CF-9371A9173EEC}"/>
          </ac:picMkLst>
        </pc:picChg>
      </pc:sldChg>
    </pc:docChg>
  </pc:docChgLst>
  <pc:docChgLst>
    <pc:chgData name="Baxter, Heather" userId="S::hbaxter@pwcgov.org::4e277dfd-8e60-42ee-bf44-f12aa8a0c160" providerId="AD" clId="Web-{49E0C69F-50CB-C000-0CFD-3DA8E1EE845E}"/>
    <pc:docChg chg="modSld">
      <pc:chgData name="Baxter, Heather" userId="S::hbaxter@pwcgov.org::4e277dfd-8e60-42ee-bf44-f12aa8a0c160" providerId="AD" clId="Web-{49E0C69F-50CB-C000-0CFD-3DA8E1EE845E}" dt="2021-05-11T14:52:37.330" v="66"/>
      <pc:docMkLst>
        <pc:docMk/>
      </pc:docMkLst>
      <pc:sldChg chg="addSp delSp modSp mod setBg setClrOvrMap">
        <pc:chgData name="Baxter, Heather" userId="S::hbaxter@pwcgov.org::4e277dfd-8e60-42ee-bf44-f12aa8a0c160" providerId="AD" clId="Web-{49E0C69F-50CB-C000-0CFD-3DA8E1EE845E}" dt="2021-05-11T14:52:37.330" v="66"/>
        <pc:sldMkLst>
          <pc:docMk/>
          <pc:sldMk cId="1338982542" sldId="259"/>
        </pc:sldMkLst>
        <pc:spChg chg="del">
          <ac:chgData name="Baxter, Heather" userId="S::hbaxter@pwcgov.org::4e277dfd-8e60-42ee-bf44-f12aa8a0c160" providerId="AD" clId="Web-{49E0C69F-50CB-C000-0CFD-3DA8E1EE845E}" dt="2021-05-11T14:51:58.561" v="57"/>
          <ac:spMkLst>
            <pc:docMk/>
            <pc:sldMk cId="1338982542" sldId="259"/>
            <ac:spMk id="6" creationId="{42A4FC2C-047E-45A5-965D-8E1E3BF09BC6}"/>
          </ac:spMkLst>
        </pc:spChg>
        <pc:spChg chg="add del">
          <ac:chgData name="Baxter, Heather" userId="S::hbaxter@pwcgov.org::4e277dfd-8e60-42ee-bf44-f12aa8a0c160" providerId="AD" clId="Web-{49E0C69F-50CB-C000-0CFD-3DA8E1EE845E}" dt="2021-05-11T14:52:10.718" v="61"/>
          <ac:spMkLst>
            <pc:docMk/>
            <pc:sldMk cId="1338982542" sldId="259"/>
            <ac:spMk id="11" creationId="{46D6306C-ED4F-4AAE-B4A5-EEA6AFAD726E}"/>
          </ac:spMkLst>
        </pc:spChg>
        <pc:spChg chg="add del">
          <ac:chgData name="Baxter, Heather" userId="S::hbaxter@pwcgov.org::4e277dfd-8e60-42ee-bf44-f12aa8a0c160" providerId="AD" clId="Web-{49E0C69F-50CB-C000-0CFD-3DA8E1EE845E}" dt="2021-05-11T14:52:10.718" v="61"/>
          <ac:spMkLst>
            <pc:docMk/>
            <pc:sldMk cId="1338982542" sldId="259"/>
            <ac:spMk id="13" creationId="{0EC5361D-F897-4856-B945-0455A365EB24}"/>
          </ac:spMkLst>
        </pc:spChg>
        <pc:spChg chg="add del">
          <ac:chgData name="Baxter, Heather" userId="S::hbaxter@pwcgov.org::4e277dfd-8e60-42ee-bf44-f12aa8a0c160" providerId="AD" clId="Web-{49E0C69F-50CB-C000-0CFD-3DA8E1EE845E}" dt="2021-05-11T14:52:10.718" v="61"/>
          <ac:spMkLst>
            <pc:docMk/>
            <pc:sldMk cId="1338982542" sldId="259"/>
            <ac:spMk id="15" creationId="{4508C0C5-2268-42B5-B3C8-4D0899E05F8C}"/>
          </ac:spMkLst>
        </pc:spChg>
        <pc:spChg chg="add del">
          <ac:chgData name="Baxter, Heather" userId="S::hbaxter@pwcgov.org::4e277dfd-8e60-42ee-bf44-f12aa8a0c160" providerId="AD" clId="Web-{49E0C69F-50CB-C000-0CFD-3DA8E1EE845E}" dt="2021-05-11T14:52:10.718" v="61"/>
          <ac:spMkLst>
            <pc:docMk/>
            <pc:sldMk cId="1338982542" sldId="259"/>
            <ac:spMk id="17" creationId="{141ACBDB-38F8-4B34-8183-BD95B4E55A62}"/>
          </ac:spMkLst>
        </pc:spChg>
        <pc:spChg chg="add del">
          <ac:chgData name="Baxter, Heather" userId="S::hbaxter@pwcgov.org::4e277dfd-8e60-42ee-bf44-f12aa8a0c160" providerId="AD" clId="Web-{49E0C69F-50CB-C000-0CFD-3DA8E1EE845E}" dt="2021-05-11T14:52:10.718" v="61"/>
          <ac:spMkLst>
            <pc:docMk/>
            <pc:sldMk cId="1338982542" sldId="259"/>
            <ac:spMk id="19" creationId="{DE00DB52-3455-4E2F-867B-A6D0516E175B}"/>
          </ac:spMkLst>
        </pc:spChg>
        <pc:spChg chg="add del">
          <ac:chgData name="Baxter, Heather" userId="S::hbaxter@pwcgov.org::4e277dfd-8e60-42ee-bf44-f12aa8a0c160" providerId="AD" clId="Web-{49E0C69F-50CB-C000-0CFD-3DA8E1EE845E}" dt="2021-05-11T14:52:10.718" v="61"/>
          <ac:spMkLst>
            <pc:docMk/>
            <pc:sldMk cId="1338982542" sldId="259"/>
            <ac:spMk id="21" creationId="{9E914C83-E0D8-4953-92D5-169D28CB43AE}"/>
          </ac:spMkLst>
        </pc:spChg>
        <pc:spChg chg="add del">
          <ac:chgData name="Baxter, Heather" userId="S::hbaxter@pwcgov.org::4e277dfd-8e60-42ee-bf44-f12aa8a0c160" providerId="AD" clId="Web-{49E0C69F-50CB-C000-0CFD-3DA8E1EE845E}" dt="2021-05-11T14:52:10.718" v="61"/>
          <ac:spMkLst>
            <pc:docMk/>
            <pc:sldMk cId="1338982542" sldId="259"/>
            <ac:spMk id="23" creationId="{3512E083-F550-46AF-8490-767ECFD00CB7}"/>
          </ac:spMkLst>
        </pc:spChg>
        <pc:spChg chg="add del">
          <ac:chgData name="Baxter, Heather" userId="S::hbaxter@pwcgov.org::4e277dfd-8e60-42ee-bf44-f12aa8a0c160" providerId="AD" clId="Web-{49E0C69F-50CB-C000-0CFD-3DA8E1EE845E}" dt="2021-05-11T14:52:28.423" v="64"/>
          <ac:spMkLst>
            <pc:docMk/>
            <pc:sldMk cId="1338982542" sldId="259"/>
            <ac:spMk id="25" creationId="{ED55A19D-297C-4231-AD1F-08EF9B4AA8F4}"/>
          </ac:spMkLst>
        </pc:spChg>
        <pc:spChg chg="add del">
          <ac:chgData name="Baxter, Heather" userId="S::hbaxter@pwcgov.org::4e277dfd-8e60-42ee-bf44-f12aa8a0c160" providerId="AD" clId="Web-{49E0C69F-50CB-C000-0CFD-3DA8E1EE845E}" dt="2021-05-11T14:52:10.703" v="60"/>
          <ac:spMkLst>
            <pc:docMk/>
            <pc:sldMk cId="1338982542" sldId="259"/>
            <ac:spMk id="28" creationId="{E559D998-AB6C-46E1-B394-118E9A1E2D62}"/>
          </ac:spMkLst>
        </pc:spChg>
        <pc:spChg chg="add del">
          <ac:chgData name="Baxter, Heather" userId="S::hbaxter@pwcgov.org::4e277dfd-8e60-42ee-bf44-f12aa8a0c160" providerId="AD" clId="Web-{49E0C69F-50CB-C000-0CFD-3DA8E1EE845E}" dt="2021-05-11T14:52:28.423" v="64"/>
          <ac:spMkLst>
            <pc:docMk/>
            <pc:sldMk cId="1338982542" sldId="259"/>
            <ac:spMk id="30" creationId="{EBAB6C56-3D38-4923-996E-BD474BBB91E9}"/>
          </ac:spMkLst>
        </pc:spChg>
        <pc:spChg chg="add del">
          <ac:chgData name="Baxter, Heather" userId="S::hbaxter@pwcgov.org::4e277dfd-8e60-42ee-bf44-f12aa8a0c160" providerId="AD" clId="Web-{49E0C69F-50CB-C000-0CFD-3DA8E1EE845E}" dt="2021-05-11T14:52:28.423" v="64"/>
          <ac:spMkLst>
            <pc:docMk/>
            <pc:sldMk cId="1338982542" sldId="259"/>
            <ac:spMk id="32" creationId="{20CD21DB-082D-417D-A5AB-FC838AF9D944}"/>
          </ac:spMkLst>
        </pc:spChg>
        <pc:spChg chg="add del">
          <ac:chgData name="Baxter, Heather" userId="S::hbaxter@pwcgov.org::4e277dfd-8e60-42ee-bf44-f12aa8a0c160" providerId="AD" clId="Web-{49E0C69F-50CB-C000-0CFD-3DA8E1EE845E}" dt="2021-05-11T14:52:37.330" v="66"/>
          <ac:spMkLst>
            <pc:docMk/>
            <pc:sldMk cId="1338982542" sldId="259"/>
            <ac:spMk id="37" creationId="{42A4FC2C-047E-45A5-965D-8E1E3BF09BC6}"/>
          </ac:spMkLst>
        </pc:spChg>
        <pc:picChg chg="mod">
          <ac:chgData name="Baxter, Heather" userId="S::hbaxter@pwcgov.org::4e277dfd-8e60-42ee-bf44-f12aa8a0c160" providerId="AD" clId="Web-{49E0C69F-50CB-C000-0CFD-3DA8E1EE845E}" dt="2021-05-11T14:52:37.330" v="66"/>
          <ac:picMkLst>
            <pc:docMk/>
            <pc:sldMk cId="1338982542" sldId="259"/>
            <ac:picMk id="4" creationId="{B83CB485-D0F3-4924-85FA-F69F1F4B2CA6}"/>
          </ac:picMkLst>
        </pc:picChg>
      </pc:sldChg>
      <pc:sldChg chg="addSp delSp modSp mod setBg">
        <pc:chgData name="Baxter, Heather" userId="S::hbaxter@pwcgov.org::4e277dfd-8e60-42ee-bf44-f12aa8a0c160" providerId="AD" clId="Web-{49E0C69F-50CB-C000-0CFD-3DA8E1EE845E}" dt="2021-05-11T14:51:39.200" v="56"/>
        <pc:sldMkLst>
          <pc:docMk/>
          <pc:sldMk cId="849622298" sldId="263"/>
        </pc:sldMkLst>
        <pc:spChg chg="mod">
          <ac:chgData name="Baxter, Heather" userId="S::hbaxter@pwcgov.org::4e277dfd-8e60-42ee-bf44-f12aa8a0c160" providerId="AD" clId="Web-{49E0C69F-50CB-C000-0CFD-3DA8E1EE845E}" dt="2021-05-11T14:51:24.527" v="55"/>
          <ac:spMkLst>
            <pc:docMk/>
            <pc:sldMk cId="849622298" sldId="263"/>
            <ac:spMk id="2" creationId="{ED3F6D12-EE4D-4513-B603-3CE51F9C8D39}"/>
          </ac:spMkLst>
        </pc:spChg>
        <pc:spChg chg="add del mod">
          <ac:chgData name="Baxter, Heather" userId="S::hbaxter@pwcgov.org::4e277dfd-8e60-42ee-bf44-f12aa8a0c160" providerId="AD" clId="Web-{49E0C69F-50CB-C000-0CFD-3DA8E1EE845E}" dt="2021-05-11T14:37:42.704" v="42"/>
          <ac:spMkLst>
            <pc:docMk/>
            <pc:sldMk cId="849622298" sldId="263"/>
            <ac:spMk id="3" creationId="{A84DAEF8-FCD9-4E6D-8952-D7B4E1BB9CE3}"/>
          </ac:spMkLst>
        </pc:spChg>
        <pc:spChg chg="add del">
          <ac:chgData name="Baxter, Heather" userId="S::hbaxter@pwcgov.org::4e277dfd-8e60-42ee-bf44-f12aa8a0c160" providerId="AD" clId="Web-{49E0C69F-50CB-C000-0CFD-3DA8E1EE845E}" dt="2021-05-11T14:51:24.527" v="55"/>
          <ac:spMkLst>
            <pc:docMk/>
            <pc:sldMk cId="849622298" sldId="263"/>
            <ac:spMk id="6" creationId="{2E442304-DDBD-4F7B-8017-36BCC863FB40}"/>
          </ac:spMkLst>
        </pc:spChg>
        <pc:spChg chg="add del">
          <ac:chgData name="Baxter, Heather" userId="S::hbaxter@pwcgov.org::4e277dfd-8e60-42ee-bf44-f12aa8a0c160" providerId="AD" clId="Web-{49E0C69F-50CB-C000-0CFD-3DA8E1EE845E}" dt="2021-05-11T14:51:24.527" v="55"/>
          <ac:spMkLst>
            <pc:docMk/>
            <pc:sldMk cId="849622298" sldId="263"/>
            <ac:spMk id="7" creationId="{5E107275-3853-46FD-A241-DE4355A42675}"/>
          </ac:spMkLst>
        </pc:spChg>
        <pc:spChg chg="add del">
          <ac:chgData name="Baxter, Heather" userId="S::hbaxter@pwcgov.org::4e277dfd-8e60-42ee-bf44-f12aa8a0c160" providerId="AD" clId="Web-{49E0C69F-50CB-C000-0CFD-3DA8E1EE845E}" dt="2021-05-11T14:37:42.672" v="41"/>
          <ac:spMkLst>
            <pc:docMk/>
            <pc:sldMk cId="849622298" sldId="263"/>
            <ac:spMk id="9" creationId="{68575C10-8187-4AC4-AD72-C754EAFD2867}"/>
          </ac:spMkLst>
        </pc:spChg>
        <pc:spChg chg="add del">
          <ac:chgData name="Baxter, Heather" userId="S::hbaxter@pwcgov.org::4e277dfd-8e60-42ee-bf44-f12aa8a0c160" providerId="AD" clId="Web-{49E0C69F-50CB-C000-0CFD-3DA8E1EE845E}" dt="2021-05-11T14:51:39.200" v="56"/>
          <ac:spMkLst>
            <pc:docMk/>
            <pc:sldMk cId="849622298" sldId="263"/>
            <ac:spMk id="13" creationId="{68575C10-8187-4AC4-AD72-C754EAFD2867}"/>
          </ac:spMkLst>
        </pc:spChg>
        <pc:spChg chg="add">
          <ac:chgData name="Baxter, Heather" userId="S::hbaxter@pwcgov.org::4e277dfd-8e60-42ee-bf44-f12aa8a0c160" providerId="AD" clId="Web-{49E0C69F-50CB-C000-0CFD-3DA8E1EE845E}" dt="2021-05-11T14:51:39.200" v="56"/>
          <ac:spMkLst>
            <pc:docMk/>
            <pc:sldMk cId="849622298" sldId="263"/>
            <ac:spMk id="20" creationId="{68575C10-8187-4AC4-AD72-C754EAFD2867}"/>
          </ac:spMkLst>
        </pc:spChg>
        <pc:graphicFrameChg chg="add del">
          <ac:chgData name="Baxter, Heather" userId="S::hbaxter@pwcgov.org::4e277dfd-8e60-42ee-bf44-f12aa8a0c160" providerId="AD" clId="Web-{49E0C69F-50CB-C000-0CFD-3DA8E1EE845E}" dt="2021-05-11T14:37:42.672" v="41"/>
          <ac:graphicFrameMkLst>
            <pc:docMk/>
            <pc:sldMk cId="849622298" sldId="263"/>
            <ac:graphicFrameMk id="5" creationId="{C5A0CB22-0A14-44A3-845F-5D90E61876CA}"/>
          </ac:graphicFrameMkLst>
        </pc:graphicFrameChg>
        <pc:graphicFrameChg chg="add mod modGraphic">
          <ac:chgData name="Baxter, Heather" userId="S::hbaxter@pwcgov.org::4e277dfd-8e60-42ee-bf44-f12aa8a0c160" providerId="AD" clId="Web-{49E0C69F-50CB-C000-0CFD-3DA8E1EE845E}" dt="2021-05-11T14:51:39.200" v="56"/>
          <ac:graphicFrameMkLst>
            <pc:docMk/>
            <pc:sldMk cId="849622298" sldId="263"/>
            <ac:graphicFrameMk id="8" creationId="{311B6F1E-9491-4DD3-9072-3B81E174B1D0}"/>
          </ac:graphicFrameMkLst>
        </pc:graphicFrameChg>
        <pc:cxnChg chg="add del">
          <ac:chgData name="Baxter, Heather" userId="S::hbaxter@pwcgov.org::4e277dfd-8e60-42ee-bf44-f12aa8a0c160" providerId="AD" clId="Web-{49E0C69F-50CB-C000-0CFD-3DA8E1EE845E}" dt="2021-05-11T14:37:42.672" v="41"/>
          <ac:cxnSpMkLst>
            <pc:docMk/>
            <pc:sldMk cId="849622298" sldId="263"/>
            <ac:cxnSpMk id="11" creationId="{74E776C9-ED67-41B7-B3A3-4DF76EF3ACEE}"/>
          </ac:cxnSpMkLst>
        </pc:cxnChg>
        <pc:cxnChg chg="add del">
          <ac:chgData name="Baxter, Heather" userId="S::hbaxter@pwcgov.org::4e277dfd-8e60-42ee-bf44-f12aa8a0c160" providerId="AD" clId="Web-{49E0C69F-50CB-C000-0CFD-3DA8E1EE845E}" dt="2021-05-11T14:51:39.200" v="56"/>
          <ac:cxnSpMkLst>
            <pc:docMk/>
            <pc:sldMk cId="849622298" sldId="263"/>
            <ac:cxnSpMk id="15" creationId="{74E776C9-ED67-41B7-B3A3-4DF76EF3ACEE}"/>
          </ac:cxnSpMkLst>
        </pc:cxnChg>
        <pc:cxnChg chg="add">
          <ac:chgData name="Baxter, Heather" userId="S::hbaxter@pwcgov.org::4e277dfd-8e60-42ee-bf44-f12aa8a0c160" providerId="AD" clId="Web-{49E0C69F-50CB-C000-0CFD-3DA8E1EE845E}" dt="2021-05-11T14:51:39.200" v="56"/>
          <ac:cxnSpMkLst>
            <pc:docMk/>
            <pc:sldMk cId="849622298" sldId="263"/>
            <ac:cxnSpMk id="22" creationId="{74E776C9-ED67-41B7-B3A3-4DF76EF3ACEE}"/>
          </ac:cxnSpMkLst>
        </pc:cxnChg>
      </pc:sldChg>
    </pc:docChg>
  </pc:docChgLst>
  <pc:docChgLst>
    <pc:chgData name="Baxter, Heather" userId="S::hbaxter@pwcgov.org::4e277dfd-8e60-42ee-bf44-f12aa8a0c160" providerId="AD" clId="Web-{80C3D9B5-B1F6-33E3-1926-59DBF31DE70F}"/>
    <pc:docChg chg="modSld">
      <pc:chgData name="Baxter, Heather" userId="S::hbaxter@pwcgov.org::4e277dfd-8e60-42ee-bf44-f12aa8a0c160" providerId="AD" clId="Web-{80C3D9B5-B1F6-33E3-1926-59DBF31DE70F}" dt="2021-06-10T16:50:10.175" v="2" actId="20577"/>
      <pc:docMkLst>
        <pc:docMk/>
      </pc:docMkLst>
      <pc:sldChg chg="modSp">
        <pc:chgData name="Baxter, Heather" userId="S::hbaxter@pwcgov.org::4e277dfd-8e60-42ee-bf44-f12aa8a0c160" providerId="AD" clId="Web-{80C3D9B5-B1F6-33E3-1926-59DBF31DE70F}" dt="2021-06-10T16:50:10.175" v="2" actId="20577"/>
        <pc:sldMkLst>
          <pc:docMk/>
          <pc:sldMk cId="849622298" sldId="263"/>
        </pc:sldMkLst>
        <pc:spChg chg="mod">
          <ac:chgData name="Baxter, Heather" userId="S::hbaxter@pwcgov.org::4e277dfd-8e60-42ee-bf44-f12aa8a0c160" providerId="AD" clId="Web-{80C3D9B5-B1F6-33E3-1926-59DBF31DE70F}" dt="2021-06-10T16:50:10.175" v="2" actId="20577"/>
          <ac:spMkLst>
            <pc:docMk/>
            <pc:sldMk cId="849622298" sldId="263"/>
            <ac:spMk id="2" creationId="{ED3F6D12-EE4D-4513-B603-3CE51F9C8D39}"/>
          </ac:spMkLst>
        </pc:spChg>
      </pc:sldChg>
    </pc:docChg>
  </pc:docChgLst>
  <pc:docChgLst>
    <pc:chgData name="Baxter, Heather" userId="S::hbaxter@pwcgov.org::4e277dfd-8e60-42ee-bf44-f12aa8a0c160" providerId="AD" clId="Web-{17AD6558-3FB3-7C66-840E-6DD865435E1B}"/>
    <pc:docChg chg="addSld delSld modSld">
      <pc:chgData name="Baxter, Heather" userId="S::hbaxter@pwcgov.org::4e277dfd-8e60-42ee-bf44-f12aa8a0c160" providerId="AD" clId="Web-{17AD6558-3FB3-7C66-840E-6DD865435E1B}" dt="2021-06-25T19:39:05.087" v="504"/>
      <pc:docMkLst>
        <pc:docMk/>
      </pc:docMkLst>
      <pc:sldChg chg="del">
        <pc:chgData name="Baxter, Heather" userId="S::hbaxter@pwcgov.org::4e277dfd-8e60-42ee-bf44-f12aa8a0c160" providerId="AD" clId="Web-{17AD6558-3FB3-7C66-840E-6DD865435E1B}" dt="2021-06-25T19:28:54.305" v="2"/>
        <pc:sldMkLst>
          <pc:docMk/>
          <pc:sldMk cId="3752306062" sldId="261"/>
        </pc:sldMkLst>
      </pc:sldChg>
      <pc:sldChg chg="del">
        <pc:chgData name="Baxter, Heather" userId="S::hbaxter@pwcgov.org::4e277dfd-8e60-42ee-bf44-f12aa8a0c160" providerId="AD" clId="Web-{17AD6558-3FB3-7C66-840E-6DD865435E1B}" dt="2021-06-25T19:28:48.852" v="0"/>
        <pc:sldMkLst>
          <pc:docMk/>
          <pc:sldMk cId="124473261" sldId="262"/>
        </pc:sldMkLst>
      </pc:sldChg>
      <pc:sldChg chg="del">
        <pc:chgData name="Baxter, Heather" userId="S::hbaxter@pwcgov.org::4e277dfd-8e60-42ee-bf44-f12aa8a0c160" providerId="AD" clId="Web-{17AD6558-3FB3-7C66-840E-6DD865435E1B}" dt="2021-06-25T19:28:51.852" v="1"/>
        <pc:sldMkLst>
          <pc:docMk/>
          <pc:sldMk cId="849622298" sldId="263"/>
        </pc:sldMkLst>
      </pc:sldChg>
      <pc:sldChg chg="addSp delSp modSp">
        <pc:chgData name="Baxter, Heather" userId="S::hbaxter@pwcgov.org::4e277dfd-8e60-42ee-bf44-f12aa8a0c160" providerId="AD" clId="Web-{17AD6558-3FB3-7C66-840E-6DD865435E1B}" dt="2021-06-25T19:39:05.087" v="504"/>
        <pc:sldMkLst>
          <pc:docMk/>
          <pc:sldMk cId="694662381" sldId="271"/>
        </pc:sldMkLst>
        <pc:spChg chg="add del">
          <ac:chgData name="Baxter, Heather" userId="S::hbaxter@pwcgov.org::4e277dfd-8e60-42ee-bf44-f12aa8a0c160" providerId="AD" clId="Web-{17AD6558-3FB3-7C66-840E-6DD865435E1B}" dt="2021-06-25T19:39:05.087" v="504"/>
          <ac:spMkLst>
            <pc:docMk/>
            <pc:sldMk cId="694662381" sldId="271"/>
            <ac:spMk id="27" creationId="{D85D5AA8-773B-469A-8802-9645A4DC9B7D}"/>
          </ac:spMkLst>
        </pc:spChg>
        <pc:spChg chg="add del">
          <ac:chgData name="Baxter, Heather" userId="S::hbaxter@pwcgov.org::4e277dfd-8e60-42ee-bf44-f12aa8a0c160" providerId="AD" clId="Web-{17AD6558-3FB3-7C66-840E-6DD865435E1B}" dt="2021-06-25T19:39:05.087" v="504"/>
          <ac:spMkLst>
            <pc:docMk/>
            <pc:sldMk cId="694662381" sldId="271"/>
            <ac:spMk id="28" creationId="{C75AF42C-C556-454E-B2D3-2C917CB812D5}"/>
          </ac:spMkLst>
        </pc:spChg>
        <pc:spChg chg="add del">
          <ac:chgData name="Baxter, Heather" userId="S::hbaxter@pwcgov.org::4e277dfd-8e60-42ee-bf44-f12aa8a0c160" providerId="AD" clId="Web-{17AD6558-3FB3-7C66-840E-6DD865435E1B}" dt="2021-06-25T19:39:05.087" v="504"/>
          <ac:spMkLst>
            <pc:docMk/>
            <pc:sldMk cId="694662381" sldId="271"/>
            <ac:spMk id="33" creationId="{D3031615-4E70-4AA1-B27C-F56E25379C5E}"/>
          </ac:spMkLst>
        </pc:spChg>
        <pc:spChg chg="add del">
          <ac:chgData name="Baxter, Heather" userId="S::hbaxter@pwcgov.org::4e277dfd-8e60-42ee-bf44-f12aa8a0c160" providerId="AD" clId="Web-{17AD6558-3FB3-7C66-840E-6DD865435E1B}" dt="2021-06-25T19:39:05.087" v="504"/>
          <ac:spMkLst>
            <pc:docMk/>
            <pc:sldMk cId="694662381" sldId="271"/>
            <ac:spMk id="35" creationId="{32386D96-DF72-4275-B766-E00CBBFB0F2A}"/>
          </ac:spMkLst>
        </pc:spChg>
        <pc:picChg chg="mod">
          <ac:chgData name="Baxter, Heather" userId="S::hbaxter@pwcgov.org::4e277dfd-8e60-42ee-bf44-f12aa8a0c160" providerId="AD" clId="Web-{17AD6558-3FB3-7C66-840E-6DD865435E1B}" dt="2021-06-25T19:39:05.087" v="504"/>
          <ac:picMkLst>
            <pc:docMk/>
            <pc:sldMk cId="694662381" sldId="271"/>
            <ac:picMk id="8" creationId="{6697336B-10D9-42A0-B7CF-9371A9173EEC}"/>
          </ac:picMkLst>
        </pc:picChg>
      </pc:sldChg>
      <pc:sldChg chg="new del">
        <pc:chgData name="Baxter, Heather" userId="S::hbaxter@pwcgov.org::4e277dfd-8e60-42ee-bf44-f12aa8a0c160" providerId="AD" clId="Web-{17AD6558-3FB3-7C66-840E-6DD865435E1B}" dt="2021-06-25T19:29:09.276" v="5"/>
        <pc:sldMkLst>
          <pc:docMk/>
          <pc:sldMk cId="3422027193" sldId="272"/>
        </pc:sldMkLst>
      </pc:sldChg>
      <pc:sldChg chg="add">
        <pc:chgData name="Baxter, Heather" userId="S::hbaxter@pwcgov.org::4e277dfd-8e60-42ee-bf44-f12aa8a0c160" providerId="AD" clId="Web-{17AD6558-3FB3-7C66-840E-6DD865435E1B}" dt="2021-06-25T19:29:03.478" v="4"/>
        <pc:sldMkLst>
          <pc:docMk/>
          <pc:sldMk cId="3487320705" sldId="273"/>
        </pc:sldMkLst>
      </pc:sldChg>
      <pc:sldChg chg="addSp delSp modSp new mod setBg modClrScheme setClrOvrMap chgLayout">
        <pc:chgData name="Baxter, Heather" userId="S::hbaxter@pwcgov.org::4e277dfd-8e60-42ee-bf44-f12aa8a0c160" providerId="AD" clId="Web-{17AD6558-3FB3-7C66-840E-6DD865435E1B}" dt="2021-06-25T19:34:15.104" v="249"/>
        <pc:sldMkLst>
          <pc:docMk/>
          <pc:sldMk cId="1923688424" sldId="274"/>
        </pc:sldMkLst>
        <pc:spChg chg="add mod">
          <ac:chgData name="Baxter, Heather" userId="S::hbaxter@pwcgov.org::4e277dfd-8e60-42ee-bf44-f12aa8a0c160" providerId="AD" clId="Web-{17AD6558-3FB3-7C66-840E-6DD865435E1B}" dt="2021-06-25T19:34:15.104" v="249"/>
          <ac:spMkLst>
            <pc:docMk/>
            <pc:sldMk cId="1923688424" sldId="274"/>
            <ac:spMk id="2" creationId="{F7C652A3-26FC-41AE-B6F7-283551EB2420}"/>
          </ac:spMkLst>
        </pc:spChg>
        <pc:spChg chg="add del mod">
          <ac:chgData name="Baxter, Heather" userId="S::hbaxter@pwcgov.org::4e277dfd-8e60-42ee-bf44-f12aa8a0c160" providerId="AD" clId="Web-{17AD6558-3FB3-7C66-840E-6DD865435E1B}" dt="2021-06-25T19:31:10.257" v="59"/>
          <ac:spMkLst>
            <pc:docMk/>
            <pc:sldMk cId="1923688424" sldId="274"/>
            <ac:spMk id="3" creationId="{0599ECCA-B176-4550-A11E-DF8B3D61A232}"/>
          </ac:spMkLst>
        </pc:spChg>
        <pc:spChg chg="add del">
          <ac:chgData name="Baxter, Heather" userId="S::hbaxter@pwcgov.org::4e277dfd-8e60-42ee-bf44-f12aa8a0c160" providerId="AD" clId="Web-{17AD6558-3FB3-7C66-840E-6DD865435E1B}" dt="2021-06-25T19:31:10.257" v="59"/>
          <ac:spMkLst>
            <pc:docMk/>
            <pc:sldMk cId="1923688424" sldId="274"/>
            <ac:spMk id="8" creationId="{052BEFF1-896C-45B1-B02C-96A6A1BC389A}"/>
          </ac:spMkLst>
        </pc:spChg>
        <pc:spChg chg="add del">
          <ac:chgData name="Baxter, Heather" userId="S::hbaxter@pwcgov.org::4e277dfd-8e60-42ee-bf44-f12aa8a0c160" providerId="AD" clId="Web-{17AD6558-3FB3-7C66-840E-6DD865435E1B}" dt="2021-06-25T19:31:10.257" v="59"/>
          <ac:spMkLst>
            <pc:docMk/>
            <pc:sldMk cId="1923688424" sldId="274"/>
            <ac:spMk id="10" creationId="{BB237A14-61B1-4C00-A670-5D8D68A8668E}"/>
          </ac:spMkLst>
        </pc:spChg>
        <pc:spChg chg="add del">
          <ac:chgData name="Baxter, Heather" userId="S::hbaxter@pwcgov.org::4e277dfd-8e60-42ee-bf44-f12aa8a0c160" providerId="AD" clId="Web-{17AD6558-3FB3-7C66-840E-6DD865435E1B}" dt="2021-06-25T19:31:10.257" v="59"/>
          <ac:spMkLst>
            <pc:docMk/>
            <pc:sldMk cId="1923688424" sldId="274"/>
            <ac:spMk id="12" creationId="{8598F259-6F54-47A3-8D13-1603D786A328}"/>
          </ac:spMkLst>
        </pc:spChg>
        <pc:spChg chg="add del">
          <ac:chgData name="Baxter, Heather" userId="S::hbaxter@pwcgov.org::4e277dfd-8e60-42ee-bf44-f12aa8a0c160" providerId="AD" clId="Web-{17AD6558-3FB3-7C66-840E-6DD865435E1B}" dt="2021-06-25T19:31:10.257" v="59"/>
          <ac:spMkLst>
            <pc:docMk/>
            <pc:sldMk cId="1923688424" sldId="274"/>
            <ac:spMk id="14" creationId="{0BA768A8-4FED-4ED8-9E46-6BE72188ECD2}"/>
          </ac:spMkLst>
        </pc:spChg>
        <pc:spChg chg="add del">
          <ac:chgData name="Baxter, Heather" userId="S::hbaxter@pwcgov.org::4e277dfd-8e60-42ee-bf44-f12aa8a0c160" providerId="AD" clId="Web-{17AD6558-3FB3-7C66-840E-6DD865435E1B}" dt="2021-06-25T19:34:15.104" v="249"/>
          <ac:spMkLst>
            <pc:docMk/>
            <pc:sldMk cId="1923688424" sldId="274"/>
            <ac:spMk id="20" creationId="{4E78424C-6FD0-41F8-9CAA-5DC19C42359F}"/>
          </ac:spMkLst>
        </pc:spChg>
        <pc:spChg chg="add del">
          <ac:chgData name="Baxter, Heather" userId="S::hbaxter@pwcgov.org::4e277dfd-8e60-42ee-bf44-f12aa8a0c160" providerId="AD" clId="Web-{17AD6558-3FB3-7C66-840E-6DD865435E1B}" dt="2021-06-25T19:34:15.104" v="249"/>
          <ac:spMkLst>
            <pc:docMk/>
            <pc:sldMk cId="1923688424" sldId="274"/>
            <ac:spMk id="22" creationId="{DD136760-57DC-4301-8BEA-B71AD2D13905}"/>
          </ac:spMkLst>
        </pc:spChg>
        <pc:spChg chg="add del">
          <ac:chgData name="Baxter, Heather" userId="S::hbaxter@pwcgov.org::4e277dfd-8e60-42ee-bf44-f12aa8a0c160" providerId="AD" clId="Web-{17AD6558-3FB3-7C66-840E-6DD865435E1B}" dt="2021-06-25T19:34:15.104" v="249"/>
          <ac:spMkLst>
            <pc:docMk/>
            <pc:sldMk cId="1923688424" sldId="274"/>
            <ac:spMk id="24" creationId="{BDC58DEA-1307-4F44-AD47-E613D8B76A89}"/>
          </ac:spMkLst>
        </pc:spChg>
        <pc:spChg chg="add del">
          <ac:chgData name="Baxter, Heather" userId="S::hbaxter@pwcgov.org::4e277dfd-8e60-42ee-bf44-f12aa8a0c160" providerId="AD" clId="Web-{17AD6558-3FB3-7C66-840E-6DD865435E1B}" dt="2021-06-25T19:34:15.104" v="249"/>
          <ac:spMkLst>
            <pc:docMk/>
            <pc:sldMk cId="1923688424" sldId="274"/>
            <ac:spMk id="26" creationId="{C99B912D-1E4B-42AF-A2BE-CFEFEC916EE7}"/>
          </ac:spMkLst>
        </pc:spChg>
        <pc:graphicFrameChg chg="add mod modGraphic">
          <ac:chgData name="Baxter, Heather" userId="S::hbaxter@pwcgov.org::4e277dfd-8e60-42ee-bf44-f12aa8a0c160" providerId="AD" clId="Web-{17AD6558-3FB3-7C66-840E-6DD865435E1B}" dt="2021-06-25T19:34:15.104" v="249"/>
          <ac:graphicFrameMkLst>
            <pc:docMk/>
            <pc:sldMk cId="1923688424" sldId="274"/>
            <ac:graphicFrameMk id="16" creationId="{33F4FBEC-6B1D-4E9A-8DD6-980A3A1506EE}"/>
          </ac:graphicFrameMkLst>
        </pc:graphicFrameChg>
      </pc:sldChg>
      <pc:sldChg chg="addSp delSp modSp new mod setBg setClrOvrMap">
        <pc:chgData name="Baxter, Heather" userId="S::hbaxter@pwcgov.org::4e277dfd-8e60-42ee-bf44-f12aa8a0c160" providerId="AD" clId="Web-{17AD6558-3FB3-7C66-840E-6DD865435E1B}" dt="2021-06-25T19:38:07.737" v="502"/>
        <pc:sldMkLst>
          <pc:docMk/>
          <pc:sldMk cId="1363132219" sldId="275"/>
        </pc:sldMkLst>
        <pc:spChg chg="mod">
          <ac:chgData name="Baxter, Heather" userId="S::hbaxter@pwcgov.org::4e277dfd-8e60-42ee-bf44-f12aa8a0c160" providerId="AD" clId="Web-{17AD6558-3FB3-7C66-840E-6DD865435E1B}" dt="2021-06-25T19:38:07.737" v="502"/>
          <ac:spMkLst>
            <pc:docMk/>
            <pc:sldMk cId="1363132219" sldId="275"/>
            <ac:spMk id="2" creationId="{64F85DCB-618C-4BEA-AFAB-CAFF29E7AA49}"/>
          </ac:spMkLst>
        </pc:spChg>
        <pc:spChg chg="add del mod">
          <ac:chgData name="Baxter, Heather" userId="S::hbaxter@pwcgov.org::4e277dfd-8e60-42ee-bf44-f12aa8a0c160" providerId="AD" clId="Web-{17AD6558-3FB3-7C66-840E-6DD865435E1B}" dt="2021-06-25T19:38:07.737" v="502"/>
          <ac:spMkLst>
            <pc:docMk/>
            <pc:sldMk cId="1363132219" sldId="275"/>
            <ac:spMk id="3" creationId="{8D05DD01-4E55-4BA4-9AB5-1B547863EA93}"/>
          </ac:spMkLst>
        </pc:spChg>
        <pc:spChg chg="add">
          <ac:chgData name="Baxter, Heather" userId="S::hbaxter@pwcgov.org::4e277dfd-8e60-42ee-bf44-f12aa8a0c160" providerId="AD" clId="Web-{17AD6558-3FB3-7C66-840E-6DD865435E1B}" dt="2021-06-25T19:38:07.737" v="502"/>
          <ac:spMkLst>
            <pc:docMk/>
            <pc:sldMk cId="1363132219" sldId="275"/>
            <ac:spMk id="9" creationId="{4E78424C-6FD0-41F8-9CAA-5DC19C42359F}"/>
          </ac:spMkLst>
        </pc:spChg>
        <pc:spChg chg="add">
          <ac:chgData name="Baxter, Heather" userId="S::hbaxter@pwcgov.org::4e277dfd-8e60-42ee-bf44-f12aa8a0c160" providerId="AD" clId="Web-{17AD6558-3FB3-7C66-840E-6DD865435E1B}" dt="2021-06-25T19:38:07.737" v="502"/>
          <ac:spMkLst>
            <pc:docMk/>
            <pc:sldMk cId="1363132219" sldId="275"/>
            <ac:spMk id="11" creationId="{DD136760-57DC-4301-8BEA-B71AD2D13905}"/>
          </ac:spMkLst>
        </pc:spChg>
        <pc:spChg chg="add">
          <ac:chgData name="Baxter, Heather" userId="S::hbaxter@pwcgov.org::4e277dfd-8e60-42ee-bf44-f12aa8a0c160" providerId="AD" clId="Web-{17AD6558-3FB3-7C66-840E-6DD865435E1B}" dt="2021-06-25T19:38:07.737" v="502"/>
          <ac:spMkLst>
            <pc:docMk/>
            <pc:sldMk cId="1363132219" sldId="275"/>
            <ac:spMk id="13" creationId="{BDC58DEA-1307-4F44-AD47-E613D8B76A89}"/>
          </ac:spMkLst>
        </pc:spChg>
        <pc:spChg chg="add">
          <ac:chgData name="Baxter, Heather" userId="S::hbaxter@pwcgov.org::4e277dfd-8e60-42ee-bf44-f12aa8a0c160" providerId="AD" clId="Web-{17AD6558-3FB3-7C66-840E-6DD865435E1B}" dt="2021-06-25T19:38:07.737" v="502"/>
          <ac:spMkLst>
            <pc:docMk/>
            <pc:sldMk cId="1363132219" sldId="275"/>
            <ac:spMk id="15" creationId="{C99B912D-1E4B-42AF-A2BE-CFEFEC916EE7}"/>
          </ac:spMkLst>
        </pc:spChg>
        <pc:graphicFrameChg chg="add del">
          <ac:chgData name="Baxter, Heather" userId="S::hbaxter@pwcgov.org::4e277dfd-8e60-42ee-bf44-f12aa8a0c160" providerId="AD" clId="Web-{17AD6558-3FB3-7C66-840E-6DD865435E1B}" dt="2021-06-25T19:38:07.690" v="501"/>
          <ac:graphicFrameMkLst>
            <pc:docMk/>
            <pc:sldMk cId="1363132219" sldId="275"/>
            <ac:graphicFrameMk id="5" creationId="{80A3823B-036C-4F33-9056-35538518FC1D}"/>
          </ac:graphicFrameMkLst>
        </pc:graphicFrameChg>
        <pc:graphicFrameChg chg="add">
          <ac:chgData name="Baxter, Heather" userId="S::hbaxter@pwcgov.org::4e277dfd-8e60-42ee-bf44-f12aa8a0c160" providerId="AD" clId="Web-{17AD6558-3FB3-7C66-840E-6DD865435E1B}" dt="2021-06-25T19:38:07.737" v="502"/>
          <ac:graphicFrameMkLst>
            <pc:docMk/>
            <pc:sldMk cId="1363132219" sldId="275"/>
            <ac:graphicFrameMk id="6" creationId="{0CFB9600-75ED-4DB8-88A2-62D6272C66C3}"/>
          </ac:graphicFrameMkLst>
        </pc:graphicFrame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382BF-E7D4-4FA7-86C8-5AEF8BE4E3E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75FFE48-ACE8-4642-8DB4-C14A2C8C38E2}">
      <dgm:prSet/>
      <dgm:spPr/>
      <dgm:t>
        <a:bodyPr/>
        <a:lstStyle/>
        <a:p>
          <a:r>
            <a:rPr lang="en-US"/>
            <a:t>The Marcus-David Peters Act is a comprehensive approach to ensuring that Virginia provides a therapeutic, health focuses approach to behavioral health emergencies</a:t>
          </a:r>
        </a:p>
      </dgm:t>
    </dgm:pt>
    <dgm:pt modelId="{AE339F64-95F6-419F-AF50-5DB254207D02}" type="parTrans" cxnId="{3421E889-0A58-46F7-B53D-69155780173C}">
      <dgm:prSet/>
      <dgm:spPr/>
      <dgm:t>
        <a:bodyPr/>
        <a:lstStyle/>
        <a:p>
          <a:endParaRPr lang="en-US"/>
        </a:p>
      </dgm:t>
    </dgm:pt>
    <dgm:pt modelId="{411A3E86-0739-4F82-BED6-AC6EE5CC88D6}" type="sibTrans" cxnId="{3421E889-0A58-46F7-B53D-69155780173C}">
      <dgm:prSet/>
      <dgm:spPr/>
      <dgm:t>
        <a:bodyPr/>
        <a:lstStyle/>
        <a:p>
          <a:endParaRPr lang="en-US"/>
        </a:p>
      </dgm:t>
    </dgm:pt>
    <dgm:pt modelId="{3F5A9EC1-29C0-48D3-A1E1-BB92544CBC2C}">
      <dgm:prSet/>
      <dgm:spPr/>
      <dgm:t>
        <a:bodyPr/>
        <a:lstStyle/>
        <a:p>
          <a:r>
            <a:rPr lang="en-US"/>
            <a:t>Legislation was introduced in the 2020 Special Session of the General Assembly and signed by Governor Northam in December 2020</a:t>
          </a:r>
        </a:p>
      </dgm:t>
    </dgm:pt>
    <dgm:pt modelId="{CCC63F74-AE2C-4AB0-AA49-0601A77421A9}" type="parTrans" cxnId="{E090D82F-B2D4-4F5E-8C09-63EB45D037C3}">
      <dgm:prSet/>
      <dgm:spPr/>
      <dgm:t>
        <a:bodyPr/>
        <a:lstStyle/>
        <a:p>
          <a:endParaRPr lang="en-US"/>
        </a:p>
      </dgm:t>
    </dgm:pt>
    <dgm:pt modelId="{D771D3AF-D1D6-4427-B849-889D8C8A9236}" type="sibTrans" cxnId="{E090D82F-B2D4-4F5E-8C09-63EB45D037C3}">
      <dgm:prSet/>
      <dgm:spPr/>
      <dgm:t>
        <a:bodyPr/>
        <a:lstStyle/>
        <a:p>
          <a:endParaRPr lang="en-US"/>
        </a:p>
      </dgm:t>
    </dgm:pt>
    <dgm:pt modelId="{3F2B6699-E0AA-40DA-80EB-F283F47D6FA8}" type="pres">
      <dgm:prSet presAssocID="{B26382BF-E7D4-4FA7-86C8-5AEF8BE4E3E3}" presName="linear" presStyleCnt="0">
        <dgm:presLayoutVars>
          <dgm:animLvl val="lvl"/>
          <dgm:resizeHandles val="exact"/>
        </dgm:presLayoutVars>
      </dgm:prSet>
      <dgm:spPr/>
    </dgm:pt>
    <dgm:pt modelId="{DE60BF8E-5CFA-4F22-B3C9-90F4912CB3C4}" type="pres">
      <dgm:prSet presAssocID="{275FFE48-ACE8-4642-8DB4-C14A2C8C38E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3410CE7-A738-4D3D-BF0A-C4BF69A2B0BF}" type="pres">
      <dgm:prSet presAssocID="{411A3E86-0739-4F82-BED6-AC6EE5CC88D6}" presName="spacer" presStyleCnt="0"/>
      <dgm:spPr/>
    </dgm:pt>
    <dgm:pt modelId="{47010C13-4617-4E5B-8A48-ABFFE9C21DB0}" type="pres">
      <dgm:prSet presAssocID="{3F5A9EC1-29C0-48D3-A1E1-BB92544CBC2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090D82F-B2D4-4F5E-8C09-63EB45D037C3}" srcId="{B26382BF-E7D4-4FA7-86C8-5AEF8BE4E3E3}" destId="{3F5A9EC1-29C0-48D3-A1E1-BB92544CBC2C}" srcOrd="1" destOrd="0" parTransId="{CCC63F74-AE2C-4AB0-AA49-0601A77421A9}" sibTransId="{D771D3AF-D1D6-4427-B849-889D8C8A9236}"/>
    <dgm:cxn modelId="{AB5A4E65-042E-41D5-8ED3-3A182C185021}" type="presOf" srcId="{275FFE48-ACE8-4642-8DB4-C14A2C8C38E2}" destId="{DE60BF8E-5CFA-4F22-B3C9-90F4912CB3C4}" srcOrd="0" destOrd="0" presId="urn:microsoft.com/office/officeart/2005/8/layout/vList2"/>
    <dgm:cxn modelId="{0E6C404A-C27C-44AE-85C3-861C38FB341C}" type="presOf" srcId="{B26382BF-E7D4-4FA7-86C8-5AEF8BE4E3E3}" destId="{3F2B6699-E0AA-40DA-80EB-F283F47D6FA8}" srcOrd="0" destOrd="0" presId="urn:microsoft.com/office/officeart/2005/8/layout/vList2"/>
    <dgm:cxn modelId="{16345275-62DD-4C78-A1FF-3319801CB03F}" type="presOf" srcId="{3F5A9EC1-29C0-48D3-A1E1-BB92544CBC2C}" destId="{47010C13-4617-4E5B-8A48-ABFFE9C21DB0}" srcOrd="0" destOrd="0" presId="urn:microsoft.com/office/officeart/2005/8/layout/vList2"/>
    <dgm:cxn modelId="{3421E889-0A58-46F7-B53D-69155780173C}" srcId="{B26382BF-E7D4-4FA7-86C8-5AEF8BE4E3E3}" destId="{275FFE48-ACE8-4642-8DB4-C14A2C8C38E2}" srcOrd="0" destOrd="0" parTransId="{AE339F64-95F6-419F-AF50-5DB254207D02}" sibTransId="{411A3E86-0739-4F82-BED6-AC6EE5CC88D6}"/>
    <dgm:cxn modelId="{D924A765-5E17-46D1-8529-A31DE8893896}" type="presParOf" srcId="{3F2B6699-E0AA-40DA-80EB-F283F47D6FA8}" destId="{DE60BF8E-5CFA-4F22-B3C9-90F4912CB3C4}" srcOrd="0" destOrd="0" presId="urn:microsoft.com/office/officeart/2005/8/layout/vList2"/>
    <dgm:cxn modelId="{5669554D-523C-48D9-BEF7-E9C2E3FB868A}" type="presParOf" srcId="{3F2B6699-E0AA-40DA-80EB-F283F47D6FA8}" destId="{E3410CE7-A738-4D3D-BF0A-C4BF69A2B0BF}" srcOrd="1" destOrd="0" presId="urn:microsoft.com/office/officeart/2005/8/layout/vList2"/>
    <dgm:cxn modelId="{81D6CE97-6CC5-4D9B-B9A7-D19E2A8BCD99}" type="presParOf" srcId="{3F2B6699-E0AA-40DA-80EB-F283F47D6FA8}" destId="{47010C13-4617-4E5B-8A48-ABFFE9C21DB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F37541-028C-4DCA-AC72-864AB8546FD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B6D9AD3-9B89-4AEF-BC9D-9B7FA417BE79}">
      <dgm:prSet/>
      <dgm:spPr/>
      <dgm:t>
        <a:bodyPr/>
        <a:lstStyle/>
        <a:p>
          <a:pPr rtl="0"/>
          <a:r>
            <a:rPr lang="en-US" dirty="0"/>
            <a:t>Improve access and linkage to community services</a:t>
          </a:r>
          <a:r>
            <a:rPr lang="en-US" dirty="0">
              <a:latin typeface="Calibri Light" panose="020F0302020204030204"/>
            </a:rPr>
            <a:t> for the person in crisis.</a:t>
          </a:r>
          <a:endParaRPr lang="en-US" dirty="0"/>
        </a:p>
      </dgm:t>
    </dgm:pt>
    <dgm:pt modelId="{A0D7302D-BAB0-4AEE-B853-50DA7220D4AE}" type="parTrans" cxnId="{BC60F72A-1591-4BE1-B329-49BBE881BD97}">
      <dgm:prSet/>
      <dgm:spPr/>
      <dgm:t>
        <a:bodyPr/>
        <a:lstStyle/>
        <a:p>
          <a:endParaRPr lang="en-US"/>
        </a:p>
      </dgm:t>
    </dgm:pt>
    <dgm:pt modelId="{299CFC54-1613-4171-8D6B-E0A7D7DC52C5}" type="sibTrans" cxnId="{BC60F72A-1591-4BE1-B329-49BBE881BD97}">
      <dgm:prSet/>
      <dgm:spPr/>
      <dgm:t>
        <a:bodyPr/>
        <a:lstStyle/>
        <a:p>
          <a:endParaRPr lang="en-US"/>
        </a:p>
      </dgm:t>
    </dgm:pt>
    <dgm:pt modelId="{BC495A38-4321-4A82-B8C9-7502D3467B1F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Provide earlier</a:t>
          </a:r>
          <a:r>
            <a:rPr lang="en-US" dirty="0"/>
            <a:t> crisis response within the continuum of care</a:t>
          </a:r>
        </a:p>
      </dgm:t>
    </dgm:pt>
    <dgm:pt modelId="{D35B4FF8-2C27-4E44-8497-8474AFE2FDFC}" type="parTrans" cxnId="{D48EF078-1080-41DC-B9C0-7C8203622532}">
      <dgm:prSet/>
      <dgm:spPr/>
      <dgm:t>
        <a:bodyPr/>
        <a:lstStyle/>
        <a:p>
          <a:endParaRPr lang="en-US"/>
        </a:p>
      </dgm:t>
    </dgm:pt>
    <dgm:pt modelId="{236B1D32-2143-4AD2-B91D-2DB52B4E1976}" type="sibTrans" cxnId="{D48EF078-1080-41DC-B9C0-7C8203622532}">
      <dgm:prSet/>
      <dgm:spPr/>
      <dgm:t>
        <a:bodyPr/>
        <a:lstStyle/>
        <a:p>
          <a:endParaRPr lang="en-US"/>
        </a:p>
      </dgm:t>
    </dgm:pt>
    <dgm:pt modelId="{C57D3974-7973-407E-9A96-9C82D6764FED}">
      <dgm:prSet/>
      <dgm:spPr/>
      <dgm:t>
        <a:bodyPr/>
        <a:lstStyle/>
        <a:p>
          <a:pPr rtl="0"/>
          <a:r>
            <a:rPr lang="en-US" dirty="0"/>
            <a:t>Enhancement of community-based crisis </a:t>
          </a:r>
          <a:r>
            <a:rPr lang="en-US" dirty="0">
              <a:latin typeface="Century Gothic" panose="020B0502020202020204"/>
            </a:rPr>
            <a:t>service</a:t>
          </a:r>
          <a:r>
            <a:rPr lang="en-US" dirty="0">
              <a:latin typeface="Century Gothic"/>
              <a:cs typeface="Calibri Light"/>
            </a:rPr>
            <a:t> response</a:t>
          </a:r>
          <a:endParaRPr lang="en-US" dirty="0">
            <a:latin typeface="Calibri Light"/>
            <a:cs typeface="Calibri Light"/>
          </a:endParaRPr>
        </a:p>
      </dgm:t>
    </dgm:pt>
    <dgm:pt modelId="{81546FF7-9FA8-487B-8997-376759FF6392}" type="parTrans" cxnId="{24F29D99-FE80-4D4F-A03F-1F4361BD0008}">
      <dgm:prSet/>
      <dgm:spPr/>
      <dgm:t>
        <a:bodyPr/>
        <a:lstStyle/>
        <a:p>
          <a:endParaRPr lang="en-US"/>
        </a:p>
      </dgm:t>
    </dgm:pt>
    <dgm:pt modelId="{11370B36-6DC1-4E23-974E-66E0E1976409}" type="sibTrans" cxnId="{24F29D99-FE80-4D4F-A03F-1F4361BD0008}">
      <dgm:prSet/>
      <dgm:spPr/>
      <dgm:t>
        <a:bodyPr/>
        <a:lstStyle/>
        <a:p>
          <a:endParaRPr lang="en-US"/>
        </a:p>
      </dgm:t>
    </dgm:pt>
    <dgm:pt modelId="{21FAD92C-BEE1-44C6-9812-76EEE805D25F}" type="pres">
      <dgm:prSet presAssocID="{A9F37541-028C-4DCA-AC72-864AB8546FD8}" presName="linear" presStyleCnt="0">
        <dgm:presLayoutVars>
          <dgm:animLvl val="lvl"/>
          <dgm:resizeHandles val="exact"/>
        </dgm:presLayoutVars>
      </dgm:prSet>
      <dgm:spPr/>
    </dgm:pt>
    <dgm:pt modelId="{646D2C21-FD62-406A-A56B-99CF2DA7BBF3}" type="pres">
      <dgm:prSet presAssocID="{FB6D9AD3-9B89-4AEF-BC9D-9B7FA417BE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9EFE33D-44E4-49D4-86F1-77027C99ED66}" type="pres">
      <dgm:prSet presAssocID="{299CFC54-1613-4171-8D6B-E0A7D7DC52C5}" presName="spacer" presStyleCnt="0"/>
      <dgm:spPr/>
    </dgm:pt>
    <dgm:pt modelId="{C421C13B-BD83-41A8-8ED8-E8D9DF1F406F}" type="pres">
      <dgm:prSet presAssocID="{BC495A38-4321-4A82-B8C9-7502D3467B1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920658D-7F74-4755-B40A-8AC0CBCC0EBC}" type="pres">
      <dgm:prSet presAssocID="{236B1D32-2143-4AD2-B91D-2DB52B4E1976}" presName="spacer" presStyleCnt="0"/>
      <dgm:spPr/>
    </dgm:pt>
    <dgm:pt modelId="{90499421-DB67-4164-A208-4951D9EA7761}" type="pres">
      <dgm:prSet presAssocID="{C57D3974-7973-407E-9A96-9C82D6764FE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53F7611-5911-4FBA-B3FD-5FF1C2D5D12E}" type="presOf" srcId="{A9F37541-028C-4DCA-AC72-864AB8546FD8}" destId="{21FAD92C-BEE1-44C6-9812-76EEE805D25F}" srcOrd="0" destOrd="0" presId="urn:microsoft.com/office/officeart/2005/8/layout/vList2"/>
    <dgm:cxn modelId="{EAD05516-3321-4D23-97E6-454B0D2A62A2}" type="presOf" srcId="{FB6D9AD3-9B89-4AEF-BC9D-9B7FA417BE79}" destId="{646D2C21-FD62-406A-A56B-99CF2DA7BBF3}" srcOrd="0" destOrd="0" presId="urn:microsoft.com/office/officeart/2005/8/layout/vList2"/>
    <dgm:cxn modelId="{BC60F72A-1591-4BE1-B329-49BBE881BD97}" srcId="{A9F37541-028C-4DCA-AC72-864AB8546FD8}" destId="{FB6D9AD3-9B89-4AEF-BC9D-9B7FA417BE79}" srcOrd="0" destOrd="0" parTransId="{A0D7302D-BAB0-4AEE-B853-50DA7220D4AE}" sibTransId="{299CFC54-1613-4171-8D6B-E0A7D7DC52C5}"/>
    <dgm:cxn modelId="{E5A68B39-70B5-45F8-BAA3-71B873121783}" type="presOf" srcId="{BC495A38-4321-4A82-B8C9-7502D3467B1F}" destId="{C421C13B-BD83-41A8-8ED8-E8D9DF1F406F}" srcOrd="0" destOrd="0" presId="urn:microsoft.com/office/officeart/2005/8/layout/vList2"/>
    <dgm:cxn modelId="{D48EF078-1080-41DC-B9C0-7C8203622532}" srcId="{A9F37541-028C-4DCA-AC72-864AB8546FD8}" destId="{BC495A38-4321-4A82-B8C9-7502D3467B1F}" srcOrd="1" destOrd="0" parTransId="{D35B4FF8-2C27-4E44-8497-8474AFE2FDFC}" sibTransId="{236B1D32-2143-4AD2-B91D-2DB52B4E1976}"/>
    <dgm:cxn modelId="{2F77D596-10FA-4524-8B57-39FE4652F0DE}" type="presOf" srcId="{C57D3974-7973-407E-9A96-9C82D6764FED}" destId="{90499421-DB67-4164-A208-4951D9EA7761}" srcOrd="0" destOrd="0" presId="urn:microsoft.com/office/officeart/2005/8/layout/vList2"/>
    <dgm:cxn modelId="{24F29D99-FE80-4D4F-A03F-1F4361BD0008}" srcId="{A9F37541-028C-4DCA-AC72-864AB8546FD8}" destId="{C57D3974-7973-407E-9A96-9C82D6764FED}" srcOrd="2" destOrd="0" parTransId="{81546FF7-9FA8-487B-8997-376759FF6392}" sibTransId="{11370B36-6DC1-4E23-974E-66E0E1976409}"/>
    <dgm:cxn modelId="{668D6715-2711-40F4-A7D7-C0B337DE8962}" type="presParOf" srcId="{21FAD92C-BEE1-44C6-9812-76EEE805D25F}" destId="{646D2C21-FD62-406A-A56B-99CF2DA7BBF3}" srcOrd="0" destOrd="0" presId="urn:microsoft.com/office/officeart/2005/8/layout/vList2"/>
    <dgm:cxn modelId="{0E0637E3-48F4-4B2A-A45F-268FBAECA252}" type="presParOf" srcId="{21FAD92C-BEE1-44C6-9812-76EEE805D25F}" destId="{E9EFE33D-44E4-49D4-86F1-77027C99ED66}" srcOrd="1" destOrd="0" presId="urn:microsoft.com/office/officeart/2005/8/layout/vList2"/>
    <dgm:cxn modelId="{E8065652-6587-4DE5-9FD9-C8C82A42B40A}" type="presParOf" srcId="{21FAD92C-BEE1-44C6-9812-76EEE805D25F}" destId="{C421C13B-BD83-41A8-8ED8-E8D9DF1F406F}" srcOrd="2" destOrd="0" presId="urn:microsoft.com/office/officeart/2005/8/layout/vList2"/>
    <dgm:cxn modelId="{A450BF9C-4C58-4F31-BAEE-533FDC2C44C0}" type="presParOf" srcId="{21FAD92C-BEE1-44C6-9812-76EEE805D25F}" destId="{7920658D-7F74-4755-B40A-8AC0CBCC0EBC}" srcOrd="3" destOrd="0" presId="urn:microsoft.com/office/officeart/2005/8/layout/vList2"/>
    <dgm:cxn modelId="{812381E1-6B23-4C87-82BA-5240F0D84848}" type="presParOf" srcId="{21FAD92C-BEE1-44C6-9812-76EEE805D25F}" destId="{90499421-DB67-4164-A208-4951D9EA776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AE5636-1FD1-4592-957F-DC90D5B7BF0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262AC30-9E6E-4464-AA29-644B6A75263B}">
      <dgm:prSet/>
      <dgm:spPr/>
      <dgm:t>
        <a:bodyPr/>
        <a:lstStyle/>
        <a:p>
          <a:r>
            <a:rPr lang="en-US" b="0" i="0"/>
            <a:t>Development of protocols and policies regarding response to behavioral health emergencies.</a:t>
          </a:r>
          <a:endParaRPr lang="en-US"/>
        </a:p>
      </dgm:t>
    </dgm:pt>
    <dgm:pt modelId="{9DCDEEC0-C433-452F-AA7C-CF0DF541AB87}" type="parTrans" cxnId="{89608C08-3AC3-4113-919A-459E0BD24BDD}">
      <dgm:prSet/>
      <dgm:spPr/>
      <dgm:t>
        <a:bodyPr/>
        <a:lstStyle/>
        <a:p>
          <a:endParaRPr lang="en-US"/>
        </a:p>
      </dgm:t>
    </dgm:pt>
    <dgm:pt modelId="{D46AB211-A0C1-4769-8E9D-A34B526ADDC2}" type="sibTrans" cxnId="{89608C08-3AC3-4113-919A-459E0BD24BDD}">
      <dgm:prSet/>
      <dgm:spPr/>
      <dgm:t>
        <a:bodyPr/>
        <a:lstStyle/>
        <a:p>
          <a:endParaRPr lang="en-US"/>
        </a:p>
      </dgm:t>
    </dgm:pt>
    <dgm:pt modelId="{4F91363E-A455-4B4A-B5E0-651B1FAD86C0}">
      <dgm:prSet/>
      <dgm:spPr/>
      <dgm:t>
        <a:bodyPr/>
        <a:lstStyle/>
        <a:p>
          <a:r>
            <a:rPr lang="en-US" b="0" i="0"/>
            <a:t>Creation of community response teams/mobile crisis response teams</a:t>
          </a:r>
          <a:endParaRPr lang="en-US"/>
        </a:p>
      </dgm:t>
    </dgm:pt>
    <dgm:pt modelId="{B40546B7-F1FD-4222-A3C9-A7AE3125C1EA}" type="parTrans" cxnId="{8F04D23A-1AED-413A-B2E9-FEA0887AF889}">
      <dgm:prSet/>
      <dgm:spPr/>
      <dgm:t>
        <a:bodyPr/>
        <a:lstStyle/>
        <a:p>
          <a:endParaRPr lang="en-US"/>
        </a:p>
      </dgm:t>
    </dgm:pt>
    <dgm:pt modelId="{FBF7E1CE-455E-47BB-8EDE-098D0BFB8492}" type="sibTrans" cxnId="{8F04D23A-1AED-413A-B2E9-FEA0887AF889}">
      <dgm:prSet/>
      <dgm:spPr/>
      <dgm:t>
        <a:bodyPr/>
        <a:lstStyle/>
        <a:p>
          <a:endParaRPr lang="en-US"/>
        </a:p>
      </dgm:t>
    </dgm:pt>
    <dgm:pt modelId="{B6692CAE-E7FA-4ED6-B2FF-0E9D0FFBFD2C}">
      <dgm:prSet/>
      <dgm:spPr/>
      <dgm:t>
        <a:bodyPr/>
        <a:lstStyle/>
        <a:p>
          <a:r>
            <a:rPr lang="en-US" b="0" i="0"/>
            <a:t>Requirement of voluntary data base for all public safety and communication programs (911). </a:t>
          </a:r>
          <a:endParaRPr lang="en-US"/>
        </a:p>
      </dgm:t>
    </dgm:pt>
    <dgm:pt modelId="{02081D90-EDC2-4EDB-A14B-AAE681022DDF}" type="parTrans" cxnId="{FD6B8957-8049-46F3-979A-8A3C43C85275}">
      <dgm:prSet/>
      <dgm:spPr/>
      <dgm:t>
        <a:bodyPr/>
        <a:lstStyle/>
        <a:p>
          <a:endParaRPr lang="en-US"/>
        </a:p>
      </dgm:t>
    </dgm:pt>
    <dgm:pt modelId="{019ED487-7E05-4253-872A-CCA8C819C449}" type="sibTrans" cxnId="{FD6B8957-8049-46F3-979A-8A3C43C85275}">
      <dgm:prSet/>
      <dgm:spPr/>
      <dgm:t>
        <a:bodyPr/>
        <a:lstStyle/>
        <a:p>
          <a:endParaRPr lang="en-US"/>
        </a:p>
      </dgm:t>
    </dgm:pt>
    <dgm:pt modelId="{2E7EC4C0-1A0B-41D2-BEAB-BA17D1092845}" type="pres">
      <dgm:prSet presAssocID="{45AE5636-1FD1-4592-957F-DC90D5B7BF05}" presName="linear" presStyleCnt="0">
        <dgm:presLayoutVars>
          <dgm:animLvl val="lvl"/>
          <dgm:resizeHandles val="exact"/>
        </dgm:presLayoutVars>
      </dgm:prSet>
      <dgm:spPr/>
    </dgm:pt>
    <dgm:pt modelId="{0FCF9AB1-CB80-4BB2-B298-7314FFB1CB1E}" type="pres">
      <dgm:prSet presAssocID="{F262AC30-9E6E-4464-AA29-644B6A7526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22A75C-5883-42CF-B563-10D8A1EBA119}" type="pres">
      <dgm:prSet presAssocID="{D46AB211-A0C1-4769-8E9D-A34B526ADDC2}" presName="spacer" presStyleCnt="0"/>
      <dgm:spPr/>
    </dgm:pt>
    <dgm:pt modelId="{6F614D0B-F3DE-40DD-B6C0-172623BC56AD}" type="pres">
      <dgm:prSet presAssocID="{4F91363E-A455-4B4A-B5E0-651B1FAD86C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51497FE-1A36-4496-A088-D18087E75F25}" type="pres">
      <dgm:prSet presAssocID="{FBF7E1CE-455E-47BB-8EDE-098D0BFB8492}" presName="spacer" presStyleCnt="0"/>
      <dgm:spPr/>
    </dgm:pt>
    <dgm:pt modelId="{4CB0ACBE-4ACD-437C-8794-98075B3AA938}" type="pres">
      <dgm:prSet presAssocID="{B6692CAE-E7FA-4ED6-B2FF-0E9D0FFBFD2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9608C08-3AC3-4113-919A-459E0BD24BDD}" srcId="{45AE5636-1FD1-4592-957F-DC90D5B7BF05}" destId="{F262AC30-9E6E-4464-AA29-644B6A75263B}" srcOrd="0" destOrd="0" parTransId="{9DCDEEC0-C433-452F-AA7C-CF0DF541AB87}" sibTransId="{D46AB211-A0C1-4769-8E9D-A34B526ADDC2}"/>
    <dgm:cxn modelId="{93A8D21B-FC69-41D2-A8AC-57359C9147FF}" type="presOf" srcId="{B6692CAE-E7FA-4ED6-B2FF-0E9D0FFBFD2C}" destId="{4CB0ACBE-4ACD-437C-8794-98075B3AA938}" srcOrd="0" destOrd="0" presId="urn:microsoft.com/office/officeart/2005/8/layout/vList2"/>
    <dgm:cxn modelId="{DA30CA32-E735-4528-9EDE-07E606C1BEB1}" type="presOf" srcId="{4F91363E-A455-4B4A-B5E0-651B1FAD86C0}" destId="{6F614D0B-F3DE-40DD-B6C0-172623BC56AD}" srcOrd="0" destOrd="0" presId="urn:microsoft.com/office/officeart/2005/8/layout/vList2"/>
    <dgm:cxn modelId="{92195F34-8109-46D8-B4DB-CA564AF54AF9}" type="presOf" srcId="{F262AC30-9E6E-4464-AA29-644B6A75263B}" destId="{0FCF9AB1-CB80-4BB2-B298-7314FFB1CB1E}" srcOrd="0" destOrd="0" presId="urn:microsoft.com/office/officeart/2005/8/layout/vList2"/>
    <dgm:cxn modelId="{8F04D23A-1AED-413A-B2E9-FEA0887AF889}" srcId="{45AE5636-1FD1-4592-957F-DC90D5B7BF05}" destId="{4F91363E-A455-4B4A-B5E0-651B1FAD86C0}" srcOrd="1" destOrd="0" parTransId="{B40546B7-F1FD-4222-A3C9-A7AE3125C1EA}" sibTransId="{FBF7E1CE-455E-47BB-8EDE-098D0BFB8492}"/>
    <dgm:cxn modelId="{FD6B8957-8049-46F3-979A-8A3C43C85275}" srcId="{45AE5636-1FD1-4592-957F-DC90D5B7BF05}" destId="{B6692CAE-E7FA-4ED6-B2FF-0E9D0FFBFD2C}" srcOrd="2" destOrd="0" parTransId="{02081D90-EDC2-4EDB-A14B-AAE681022DDF}" sibTransId="{019ED487-7E05-4253-872A-CCA8C819C449}"/>
    <dgm:cxn modelId="{E8F37FB8-7197-4784-BD46-5CE5B74036BD}" type="presOf" srcId="{45AE5636-1FD1-4592-957F-DC90D5B7BF05}" destId="{2E7EC4C0-1A0B-41D2-BEAB-BA17D1092845}" srcOrd="0" destOrd="0" presId="urn:microsoft.com/office/officeart/2005/8/layout/vList2"/>
    <dgm:cxn modelId="{CC722266-5DF4-44F3-9A34-33C640B82D57}" type="presParOf" srcId="{2E7EC4C0-1A0B-41D2-BEAB-BA17D1092845}" destId="{0FCF9AB1-CB80-4BB2-B298-7314FFB1CB1E}" srcOrd="0" destOrd="0" presId="urn:microsoft.com/office/officeart/2005/8/layout/vList2"/>
    <dgm:cxn modelId="{11DA718E-FC80-4028-B8BB-D335D6407C4E}" type="presParOf" srcId="{2E7EC4C0-1A0B-41D2-BEAB-BA17D1092845}" destId="{3A22A75C-5883-42CF-B563-10D8A1EBA119}" srcOrd="1" destOrd="0" presId="urn:microsoft.com/office/officeart/2005/8/layout/vList2"/>
    <dgm:cxn modelId="{513ACAE4-7DFF-43E9-B66C-34E43BA27F97}" type="presParOf" srcId="{2E7EC4C0-1A0B-41D2-BEAB-BA17D1092845}" destId="{6F614D0B-F3DE-40DD-B6C0-172623BC56AD}" srcOrd="2" destOrd="0" presId="urn:microsoft.com/office/officeart/2005/8/layout/vList2"/>
    <dgm:cxn modelId="{7ABBDB19-8772-43CD-A271-A53C6DF6A6C4}" type="presParOf" srcId="{2E7EC4C0-1A0B-41D2-BEAB-BA17D1092845}" destId="{B51497FE-1A36-4496-A088-D18087E75F25}" srcOrd="3" destOrd="0" presId="urn:microsoft.com/office/officeart/2005/8/layout/vList2"/>
    <dgm:cxn modelId="{D2FE6F79-0314-4184-BF3B-5EA3E10F1932}" type="presParOf" srcId="{2E7EC4C0-1A0B-41D2-BEAB-BA17D1092845}" destId="{4CB0ACBE-4ACD-437C-8794-98075B3AA9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6056D0-C0FF-402F-B7EB-329727F8CBC2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1969849-B50D-498B-845F-B8F187B41AE3}">
      <dgm:prSet phldrT="[Text]"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Routine Response</a:t>
          </a:r>
          <a:endParaRPr lang="en-US" dirty="0"/>
        </a:p>
      </dgm:t>
    </dgm:pt>
    <dgm:pt modelId="{8AFC42F4-AFD7-4D49-B1FC-7EBB6B53893B}" type="parTrans" cxnId="{CAEB13D6-7B0F-4DC6-97C1-0DF61196927F}">
      <dgm:prSet/>
      <dgm:spPr/>
      <dgm:t>
        <a:bodyPr/>
        <a:lstStyle/>
        <a:p>
          <a:endParaRPr lang="en-US"/>
        </a:p>
      </dgm:t>
    </dgm:pt>
    <dgm:pt modelId="{694E6712-48D0-4ABE-8B9B-B83D06819A89}" type="sibTrans" cxnId="{CAEB13D6-7B0F-4DC6-97C1-0DF61196927F}">
      <dgm:prSet/>
      <dgm:spPr/>
      <dgm:t>
        <a:bodyPr/>
        <a:lstStyle/>
        <a:p>
          <a:endParaRPr lang="en-US"/>
        </a:p>
      </dgm:t>
    </dgm:pt>
    <dgm:pt modelId="{AA754ADE-7B31-429D-887E-3F832A3E357E}">
      <dgm:prSet phldrT="[Text]"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Could be handled over the phone.</a:t>
          </a:r>
          <a:endParaRPr lang="en-US" dirty="0"/>
        </a:p>
      </dgm:t>
    </dgm:pt>
    <dgm:pt modelId="{A7226AE5-7F05-4244-994A-3A12005A6DB0}" type="parTrans" cxnId="{21D24854-C755-49A6-B24D-E0ADCCCF2B4A}">
      <dgm:prSet/>
      <dgm:spPr/>
      <dgm:t>
        <a:bodyPr/>
        <a:lstStyle/>
        <a:p>
          <a:endParaRPr lang="en-US"/>
        </a:p>
      </dgm:t>
    </dgm:pt>
    <dgm:pt modelId="{9BCEDF86-4C74-41C9-A079-C06CFFDD0957}" type="sibTrans" cxnId="{21D24854-C755-49A6-B24D-E0ADCCCF2B4A}">
      <dgm:prSet/>
      <dgm:spPr/>
      <dgm:t>
        <a:bodyPr/>
        <a:lstStyle/>
        <a:p>
          <a:endParaRPr lang="en-US"/>
        </a:p>
      </dgm:t>
    </dgm:pt>
    <dgm:pt modelId="{E24E9213-B99A-4250-AF46-FE0E82C5C53A}">
      <dgm:prSet phldrT="[Text]"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Urgent Behavioral Health Response</a:t>
          </a:r>
          <a:endParaRPr lang="en-US" dirty="0"/>
        </a:p>
      </dgm:t>
    </dgm:pt>
    <dgm:pt modelId="{F7CB8D75-D0C4-4DF6-A659-3EDAEE3A5FC0}" type="parTrans" cxnId="{A0A2F57D-9901-4658-B518-27BD35E7470C}">
      <dgm:prSet/>
      <dgm:spPr/>
      <dgm:t>
        <a:bodyPr/>
        <a:lstStyle/>
        <a:p>
          <a:endParaRPr lang="en-US"/>
        </a:p>
      </dgm:t>
    </dgm:pt>
    <dgm:pt modelId="{5C35E1D7-F6AA-4C7C-ADE0-C51A6FCE6D78}" type="sibTrans" cxnId="{A0A2F57D-9901-4658-B518-27BD35E7470C}">
      <dgm:prSet/>
      <dgm:spPr/>
      <dgm:t>
        <a:bodyPr/>
        <a:lstStyle/>
        <a:p>
          <a:endParaRPr lang="en-US"/>
        </a:p>
      </dgm:t>
    </dgm:pt>
    <dgm:pt modelId="{E8D05A7E-DF4E-47CC-8F39-F2E7BA5D582C}">
      <dgm:prSet phldrT="[Text]"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Send a mobile behavioral health response</a:t>
          </a:r>
          <a:endParaRPr lang="en-US" dirty="0"/>
        </a:p>
      </dgm:t>
    </dgm:pt>
    <dgm:pt modelId="{EED4E9C9-891E-458E-B8B9-E95C4F0CAD52}" type="parTrans" cxnId="{F57A670E-EB1A-47DA-9278-EC1FC2BD5CD3}">
      <dgm:prSet/>
      <dgm:spPr/>
      <dgm:t>
        <a:bodyPr/>
        <a:lstStyle/>
        <a:p>
          <a:endParaRPr lang="en-US"/>
        </a:p>
      </dgm:t>
    </dgm:pt>
    <dgm:pt modelId="{DD78E874-FFE6-4DF5-832D-6A7884737A16}" type="sibTrans" cxnId="{F57A670E-EB1A-47DA-9278-EC1FC2BD5CD3}">
      <dgm:prSet/>
      <dgm:spPr/>
      <dgm:t>
        <a:bodyPr/>
        <a:lstStyle/>
        <a:p>
          <a:endParaRPr lang="en-US"/>
        </a:p>
      </dgm:t>
    </dgm:pt>
    <dgm:pt modelId="{86EBCAEC-8C83-4B69-B3FD-519C59993B9B}">
      <dgm:prSet phldrT="[Text]"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 Urgent Co-Response</a:t>
          </a:r>
          <a:endParaRPr lang="en-US" dirty="0"/>
        </a:p>
      </dgm:t>
    </dgm:pt>
    <dgm:pt modelId="{FA33CFB9-E150-4F43-87B3-475EBD3F915A}" type="parTrans" cxnId="{61BC0F9C-F8AB-47FD-9362-0391D20508B5}">
      <dgm:prSet/>
      <dgm:spPr/>
      <dgm:t>
        <a:bodyPr/>
        <a:lstStyle/>
        <a:p>
          <a:endParaRPr lang="en-US"/>
        </a:p>
      </dgm:t>
    </dgm:pt>
    <dgm:pt modelId="{51220896-50E1-4A95-A446-244940046797}" type="sibTrans" cxnId="{61BC0F9C-F8AB-47FD-9362-0391D20508B5}">
      <dgm:prSet/>
      <dgm:spPr/>
      <dgm:t>
        <a:bodyPr/>
        <a:lstStyle/>
        <a:p>
          <a:endParaRPr lang="en-US"/>
        </a:p>
      </dgm:t>
    </dgm:pt>
    <dgm:pt modelId="{0BCE58AA-D602-41D3-9592-7EF945EE0E7F}">
      <dgm:prSet phldrT="[Text]"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 Behavioral Health and Police arrive together</a:t>
          </a:r>
          <a:endParaRPr lang="en-US" dirty="0"/>
        </a:p>
      </dgm:t>
    </dgm:pt>
    <dgm:pt modelId="{65A68342-3C87-4ACB-89F4-5297C662B578}" type="parTrans" cxnId="{25ABF1C4-ECAD-4296-94AF-63505ADE3AAD}">
      <dgm:prSet/>
      <dgm:spPr/>
      <dgm:t>
        <a:bodyPr/>
        <a:lstStyle/>
        <a:p>
          <a:endParaRPr lang="en-US"/>
        </a:p>
      </dgm:t>
    </dgm:pt>
    <dgm:pt modelId="{5DA639FD-AD01-49A3-B40E-2D5ACD9BA786}" type="sibTrans" cxnId="{25ABF1C4-ECAD-4296-94AF-63505ADE3AAD}">
      <dgm:prSet/>
      <dgm:spPr/>
      <dgm:t>
        <a:bodyPr/>
        <a:lstStyle/>
        <a:p>
          <a:endParaRPr lang="en-US"/>
        </a:p>
      </dgm:t>
    </dgm:pt>
    <dgm:pt modelId="{44A3F819-3BEC-4DE9-802B-C39C8B183043}">
      <dgm:prSet phldrT="[Text]"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Behavioral health takes lead once scene is deemed safe.</a:t>
          </a:r>
          <a:endParaRPr lang="en-US" dirty="0"/>
        </a:p>
      </dgm:t>
    </dgm:pt>
    <dgm:pt modelId="{AEF5B733-C0FD-49AD-8F0A-7986CFECD891}" type="parTrans" cxnId="{75A71426-250A-47F5-8E66-C3F4A3AB363B}">
      <dgm:prSet/>
      <dgm:spPr/>
      <dgm:t>
        <a:bodyPr/>
        <a:lstStyle/>
        <a:p>
          <a:endParaRPr lang="en-US"/>
        </a:p>
      </dgm:t>
    </dgm:pt>
    <dgm:pt modelId="{6FEB7368-5B4F-4556-913E-3E758A62C164}" type="sibTrans" cxnId="{75A71426-250A-47F5-8E66-C3F4A3AB363B}">
      <dgm:prSet/>
      <dgm:spPr/>
      <dgm:t>
        <a:bodyPr/>
        <a:lstStyle/>
        <a:p>
          <a:endParaRPr lang="en-US"/>
        </a:p>
      </dgm:t>
    </dgm:pt>
    <dgm:pt modelId="{FB1C9D0F-3FFE-4AEC-94D3-1213C124492B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Emergent Response</a:t>
          </a:r>
        </a:p>
      </dgm:t>
    </dgm:pt>
    <dgm:pt modelId="{200D4B17-6FB2-4B57-B992-8AC801610956}" type="parTrans" cxnId="{1658488D-1E47-41B7-983D-FCB6BB60DD1B}">
      <dgm:prSet/>
      <dgm:spPr/>
    </dgm:pt>
    <dgm:pt modelId="{465A4276-E66B-424F-8F5E-2BF0FAFE6058}" type="sibTrans" cxnId="{1658488D-1E47-41B7-983D-FCB6BB60DD1B}">
      <dgm:prSet/>
      <dgm:spPr/>
    </dgm:pt>
    <dgm:pt modelId="{3E7CA282-6042-45B0-9C50-6C79EBE577AF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Police take the lead</a:t>
          </a:r>
        </a:p>
      </dgm:t>
    </dgm:pt>
    <dgm:pt modelId="{A7DAEE68-4B7A-4F50-9F8A-AEA2B470575B}" type="parTrans" cxnId="{E87968E8-1F31-4CB7-8DD4-9C41050BCF1E}">
      <dgm:prSet/>
      <dgm:spPr/>
    </dgm:pt>
    <dgm:pt modelId="{4E2EF16E-FB0C-4FA2-9334-899CEED715A7}" type="sibTrans" cxnId="{E87968E8-1F31-4CB7-8DD4-9C41050BCF1E}">
      <dgm:prSet/>
      <dgm:spPr/>
    </dgm:pt>
    <dgm:pt modelId="{AE75F746-DB34-495B-B431-339D210E5B75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Co-response can step in if deemed safe.</a:t>
          </a:r>
        </a:p>
      </dgm:t>
    </dgm:pt>
    <dgm:pt modelId="{890D884B-A256-41DD-A453-CB439EB35BA9}" type="parTrans" cxnId="{7A83A22F-BF50-4709-880F-A6288E30EFC8}">
      <dgm:prSet/>
      <dgm:spPr/>
    </dgm:pt>
    <dgm:pt modelId="{75EA4E01-03B6-4FAA-AD1D-CFE0585012DD}" type="sibTrans" cxnId="{7A83A22F-BF50-4709-880F-A6288E30EFC8}">
      <dgm:prSet/>
      <dgm:spPr/>
    </dgm:pt>
    <dgm:pt modelId="{D1590195-1A7D-4406-82D7-776A5A0A6DB2}" type="pres">
      <dgm:prSet presAssocID="{7B6056D0-C0FF-402F-B7EB-329727F8CBC2}" presName="Name0" presStyleCnt="0">
        <dgm:presLayoutVars>
          <dgm:dir/>
          <dgm:animLvl val="lvl"/>
          <dgm:resizeHandles val="exact"/>
        </dgm:presLayoutVars>
      </dgm:prSet>
      <dgm:spPr/>
    </dgm:pt>
    <dgm:pt modelId="{F9CECF98-081B-4794-AF58-05D8F376A04E}" type="pres">
      <dgm:prSet presAssocID="{B1969849-B50D-498B-845F-B8F187B41AE3}" presName="composite" presStyleCnt="0"/>
      <dgm:spPr/>
    </dgm:pt>
    <dgm:pt modelId="{177F4971-C812-47C5-81F9-DE954066ED65}" type="pres">
      <dgm:prSet presAssocID="{B1969849-B50D-498B-845F-B8F187B41AE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7E0177B-D27D-49C5-BA1C-49B9454EA6F6}" type="pres">
      <dgm:prSet presAssocID="{B1969849-B50D-498B-845F-B8F187B41AE3}" presName="desTx" presStyleLbl="alignAccFollowNode1" presStyleIdx="0" presStyleCnt="4">
        <dgm:presLayoutVars>
          <dgm:bulletEnabled val="1"/>
        </dgm:presLayoutVars>
      </dgm:prSet>
      <dgm:spPr/>
    </dgm:pt>
    <dgm:pt modelId="{414C0775-A1A1-47F6-91FA-9EA843D71B54}" type="pres">
      <dgm:prSet presAssocID="{694E6712-48D0-4ABE-8B9B-B83D06819A89}" presName="space" presStyleCnt="0"/>
      <dgm:spPr/>
    </dgm:pt>
    <dgm:pt modelId="{F15C7DDE-02D1-4572-A1F2-9502B919B6AE}" type="pres">
      <dgm:prSet presAssocID="{E24E9213-B99A-4250-AF46-FE0E82C5C53A}" presName="composite" presStyleCnt="0"/>
      <dgm:spPr/>
    </dgm:pt>
    <dgm:pt modelId="{BAFF7EEA-9C33-4D6A-86DF-7DA7BCF37F4A}" type="pres">
      <dgm:prSet presAssocID="{E24E9213-B99A-4250-AF46-FE0E82C5C53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12A3F0C1-E72C-41DF-9FEF-5ED604B7703E}" type="pres">
      <dgm:prSet presAssocID="{E24E9213-B99A-4250-AF46-FE0E82C5C53A}" presName="desTx" presStyleLbl="alignAccFollowNode1" presStyleIdx="1" presStyleCnt="4">
        <dgm:presLayoutVars>
          <dgm:bulletEnabled val="1"/>
        </dgm:presLayoutVars>
      </dgm:prSet>
      <dgm:spPr/>
    </dgm:pt>
    <dgm:pt modelId="{84BFD8D0-4E7D-4C8C-9000-55CA5E5EDD54}" type="pres">
      <dgm:prSet presAssocID="{5C35E1D7-F6AA-4C7C-ADE0-C51A6FCE6D78}" presName="space" presStyleCnt="0"/>
      <dgm:spPr/>
    </dgm:pt>
    <dgm:pt modelId="{BEC03FBD-1AB8-44DE-AAA7-4CE886C0056C}" type="pres">
      <dgm:prSet presAssocID="{86EBCAEC-8C83-4B69-B3FD-519C59993B9B}" presName="composite" presStyleCnt="0"/>
      <dgm:spPr/>
    </dgm:pt>
    <dgm:pt modelId="{5406008B-6AF3-4AD9-B21E-0128C9D96556}" type="pres">
      <dgm:prSet presAssocID="{86EBCAEC-8C83-4B69-B3FD-519C59993B9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DCABFD36-4592-42F4-9A82-10AAB9647464}" type="pres">
      <dgm:prSet presAssocID="{86EBCAEC-8C83-4B69-B3FD-519C59993B9B}" presName="desTx" presStyleLbl="alignAccFollowNode1" presStyleIdx="2" presStyleCnt="4">
        <dgm:presLayoutVars>
          <dgm:bulletEnabled val="1"/>
        </dgm:presLayoutVars>
      </dgm:prSet>
      <dgm:spPr/>
    </dgm:pt>
    <dgm:pt modelId="{68748F4D-BD1C-46FC-872F-403A402BADB5}" type="pres">
      <dgm:prSet presAssocID="{51220896-50E1-4A95-A446-244940046797}" presName="space" presStyleCnt="0"/>
      <dgm:spPr/>
    </dgm:pt>
    <dgm:pt modelId="{15447FC1-43DE-4B9B-92E6-863C496F320B}" type="pres">
      <dgm:prSet presAssocID="{FB1C9D0F-3FFE-4AEC-94D3-1213C124492B}" presName="composite" presStyleCnt="0"/>
      <dgm:spPr/>
    </dgm:pt>
    <dgm:pt modelId="{2F7341DF-A713-4C91-BB89-B7778E968FA1}" type="pres">
      <dgm:prSet presAssocID="{FB1C9D0F-3FFE-4AEC-94D3-1213C124492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6901F9D-B91F-4DBD-A580-B46AFCB356E7}" type="pres">
      <dgm:prSet presAssocID="{FB1C9D0F-3FFE-4AEC-94D3-1213C124492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F57A670E-EB1A-47DA-9278-EC1FC2BD5CD3}" srcId="{E24E9213-B99A-4250-AF46-FE0E82C5C53A}" destId="{E8D05A7E-DF4E-47CC-8F39-F2E7BA5D582C}" srcOrd="0" destOrd="0" parTransId="{EED4E9C9-891E-458E-B8B9-E95C4F0CAD52}" sibTransId="{DD78E874-FFE6-4DF5-832D-6A7884737A16}"/>
    <dgm:cxn modelId="{75A71426-250A-47F5-8E66-C3F4A3AB363B}" srcId="{86EBCAEC-8C83-4B69-B3FD-519C59993B9B}" destId="{44A3F819-3BEC-4DE9-802B-C39C8B183043}" srcOrd="1" destOrd="0" parTransId="{AEF5B733-C0FD-49AD-8F0A-7986CFECD891}" sibTransId="{6FEB7368-5B4F-4556-913E-3E758A62C164}"/>
    <dgm:cxn modelId="{44C3532E-5892-45B7-A7B4-80C33620D800}" type="presOf" srcId="{0BCE58AA-D602-41D3-9592-7EF945EE0E7F}" destId="{DCABFD36-4592-42F4-9A82-10AAB9647464}" srcOrd="0" destOrd="0" presId="urn:microsoft.com/office/officeart/2005/8/layout/hList1"/>
    <dgm:cxn modelId="{7A83A22F-BF50-4709-880F-A6288E30EFC8}" srcId="{FB1C9D0F-3FFE-4AEC-94D3-1213C124492B}" destId="{AE75F746-DB34-495B-B431-339D210E5B75}" srcOrd="1" destOrd="0" parTransId="{890D884B-A256-41DD-A453-CB439EB35BA9}" sibTransId="{75EA4E01-03B6-4FAA-AD1D-CFE0585012DD}"/>
    <dgm:cxn modelId="{0AEE6142-A19A-498A-AA60-E831DEF77FF0}" type="presOf" srcId="{86EBCAEC-8C83-4B69-B3FD-519C59993B9B}" destId="{5406008B-6AF3-4AD9-B21E-0128C9D96556}" srcOrd="0" destOrd="0" presId="urn:microsoft.com/office/officeart/2005/8/layout/hList1"/>
    <dgm:cxn modelId="{31F01345-2C65-43ED-BA87-99ABF6B1820F}" type="presOf" srcId="{7B6056D0-C0FF-402F-B7EB-329727F8CBC2}" destId="{D1590195-1A7D-4406-82D7-776A5A0A6DB2}" srcOrd="0" destOrd="0" presId="urn:microsoft.com/office/officeart/2005/8/layout/hList1"/>
    <dgm:cxn modelId="{7BF67245-2CC8-4862-AB4D-490EF02FFEF1}" type="presOf" srcId="{AE75F746-DB34-495B-B431-339D210E5B75}" destId="{16901F9D-B91F-4DBD-A580-B46AFCB356E7}" srcOrd="0" destOrd="1" presId="urn:microsoft.com/office/officeart/2005/8/layout/hList1"/>
    <dgm:cxn modelId="{CF4FD269-1600-4567-9A23-70B4808C5BA4}" type="presOf" srcId="{B1969849-B50D-498B-845F-B8F187B41AE3}" destId="{177F4971-C812-47C5-81F9-DE954066ED65}" srcOrd="0" destOrd="0" presId="urn:microsoft.com/office/officeart/2005/8/layout/hList1"/>
    <dgm:cxn modelId="{A575986F-836F-4CAB-93B5-C57ED8BAEAD6}" type="presOf" srcId="{AA754ADE-7B31-429D-887E-3F832A3E357E}" destId="{F7E0177B-D27D-49C5-BA1C-49B9454EA6F6}" srcOrd="0" destOrd="0" presId="urn:microsoft.com/office/officeart/2005/8/layout/hList1"/>
    <dgm:cxn modelId="{21D24854-C755-49A6-B24D-E0ADCCCF2B4A}" srcId="{B1969849-B50D-498B-845F-B8F187B41AE3}" destId="{AA754ADE-7B31-429D-887E-3F832A3E357E}" srcOrd="0" destOrd="0" parTransId="{A7226AE5-7F05-4244-994A-3A12005A6DB0}" sibTransId="{9BCEDF86-4C74-41C9-A079-C06CFFDD0957}"/>
    <dgm:cxn modelId="{A0A2F57D-9901-4658-B518-27BD35E7470C}" srcId="{7B6056D0-C0FF-402F-B7EB-329727F8CBC2}" destId="{E24E9213-B99A-4250-AF46-FE0E82C5C53A}" srcOrd="1" destOrd="0" parTransId="{F7CB8D75-D0C4-4DF6-A659-3EDAEE3A5FC0}" sibTransId="{5C35E1D7-F6AA-4C7C-ADE0-C51A6FCE6D78}"/>
    <dgm:cxn modelId="{2750CD84-DD0A-4CE0-ACF5-6E70C68FA820}" type="presOf" srcId="{44A3F819-3BEC-4DE9-802B-C39C8B183043}" destId="{DCABFD36-4592-42F4-9A82-10AAB9647464}" srcOrd="0" destOrd="1" presId="urn:microsoft.com/office/officeart/2005/8/layout/hList1"/>
    <dgm:cxn modelId="{1658488D-1E47-41B7-983D-FCB6BB60DD1B}" srcId="{7B6056D0-C0FF-402F-B7EB-329727F8CBC2}" destId="{FB1C9D0F-3FFE-4AEC-94D3-1213C124492B}" srcOrd="3" destOrd="0" parTransId="{200D4B17-6FB2-4B57-B992-8AC801610956}" sibTransId="{465A4276-E66B-424F-8F5E-2BF0FAFE6058}"/>
    <dgm:cxn modelId="{EB5F6496-A120-40A5-ACCE-C945231F3680}" type="presOf" srcId="{E8D05A7E-DF4E-47CC-8F39-F2E7BA5D582C}" destId="{12A3F0C1-E72C-41DF-9FEF-5ED604B7703E}" srcOrd="0" destOrd="0" presId="urn:microsoft.com/office/officeart/2005/8/layout/hList1"/>
    <dgm:cxn modelId="{61BC0F9C-F8AB-47FD-9362-0391D20508B5}" srcId="{7B6056D0-C0FF-402F-B7EB-329727F8CBC2}" destId="{86EBCAEC-8C83-4B69-B3FD-519C59993B9B}" srcOrd="2" destOrd="0" parTransId="{FA33CFB9-E150-4F43-87B3-475EBD3F915A}" sibTransId="{51220896-50E1-4A95-A446-244940046797}"/>
    <dgm:cxn modelId="{C69DA6BB-4FD4-4CC7-A602-9E2E15FABA75}" type="presOf" srcId="{E24E9213-B99A-4250-AF46-FE0E82C5C53A}" destId="{BAFF7EEA-9C33-4D6A-86DF-7DA7BCF37F4A}" srcOrd="0" destOrd="0" presId="urn:microsoft.com/office/officeart/2005/8/layout/hList1"/>
    <dgm:cxn modelId="{25ABF1C4-ECAD-4296-94AF-63505ADE3AAD}" srcId="{86EBCAEC-8C83-4B69-B3FD-519C59993B9B}" destId="{0BCE58AA-D602-41D3-9592-7EF945EE0E7F}" srcOrd="0" destOrd="0" parTransId="{65A68342-3C87-4ACB-89F4-5297C662B578}" sibTransId="{5DA639FD-AD01-49A3-B40E-2D5ACD9BA786}"/>
    <dgm:cxn modelId="{E9846EC6-91EF-45F6-AFA5-1C2B4E3E2945}" type="presOf" srcId="{3E7CA282-6042-45B0-9C50-6C79EBE577AF}" destId="{16901F9D-B91F-4DBD-A580-B46AFCB356E7}" srcOrd="0" destOrd="0" presId="urn:microsoft.com/office/officeart/2005/8/layout/hList1"/>
    <dgm:cxn modelId="{CAEB13D6-7B0F-4DC6-97C1-0DF61196927F}" srcId="{7B6056D0-C0FF-402F-B7EB-329727F8CBC2}" destId="{B1969849-B50D-498B-845F-B8F187B41AE3}" srcOrd="0" destOrd="0" parTransId="{8AFC42F4-AFD7-4D49-B1FC-7EBB6B53893B}" sibTransId="{694E6712-48D0-4ABE-8B9B-B83D06819A89}"/>
    <dgm:cxn modelId="{60FA92D9-E2B4-4B5C-9825-BEA418819AB8}" type="presOf" srcId="{FB1C9D0F-3FFE-4AEC-94D3-1213C124492B}" destId="{2F7341DF-A713-4C91-BB89-B7778E968FA1}" srcOrd="0" destOrd="0" presId="urn:microsoft.com/office/officeart/2005/8/layout/hList1"/>
    <dgm:cxn modelId="{E87968E8-1F31-4CB7-8DD4-9C41050BCF1E}" srcId="{FB1C9D0F-3FFE-4AEC-94D3-1213C124492B}" destId="{3E7CA282-6042-45B0-9C50-6C79EBE577AF}" srcOrd="0" destOrd="0" parTransId="{A7DAEE68-4B7A-4F50-9F8A-AEA2B470575B}" sibTransId="{4E2EF16E-FB0C-4FA2-9334-899CEED715A7}"/>
    <dgm:cxn modelId="{2F78C77B-25FF-4FDB-9594-29BB6026164E}" type="presParOf" srcId="{D1590195-1A7D-4406-82D7-776A5A0A6DB2}" destId="{F9CECF98-081B-4794-AF58-05D8F376A04E}" srcOrd="0" destOrd="0" presId="urn:microsoft.com/office/officeart/2005/8/layout/hList1"/>
    <dgm:cxn modelId="{5351BD90-EEA3-4E1E-AF35-84B3E1D8A350}" type="presParOf" srcId="{F9CECF98-081B-4794-AF58-05D8F376A04E}" destId="{177F4971-C812-47C5-81F9-DE954066ED65}" srcOrd="0" destOrd="0" presId="urn:microsoft.com/office/officeart/2005/8/layout/hList1"/>
    <dgm:cxn modelId="{70844B76-5F6D-4A31-A9E0-D595BD2B62E0}" type="presParOf" srcId="{F9CECF98-081B-4794-AF58-05D8F376A04E}" destId="{F7E0177B-D27D-49C5-BA1C-49B9454EA6F6}" srcOrd="1" destOrd="0" presId="urn:microsoft.com/office/officeart/2005/8/layout/hList1"/>
    <dgm:cxn modelId="{C66DA6DD-B131-4A6D-B601-31944892034F}" type="presParOf" srcId="{D1590195-1A7D-4406-82D7-776A5A0A6DB2}" destId="{414C0775-A1A1-47F6-91FA-9EA843D71B54}" srcOrd="1" destOrd="0" presId="urn:microsoft.com/office/officeart/2005/8/layout/hList1"/>
    <dgm:cxn modelId="{BCEF1278-F4C4-4E07-A94B-E71713435D91}" type="presParOf" srcId="{D1590195-1A7D-4406-82D7-776A5A0A6DB2}" destId="{F15C7DDE-02D1-4572-A1F2-9502B919B6AE}" srcOrd="2" destOrd="0" presId="urn:microsoft.com/office/officeart/2005/8/layout/hList1"/>
    <dgm:cxn modelId="{B5D3DCD9-DB3F-4292-B997-F1834A9B0FB3}" type="presParOf" srcId="{F15C7DDE-02D1-4572-A1F2-9502B919B6AE}" destId="{BAFF7EEA-9C33-4D6A-86DF-7DA7BCF37F4A}" srcOrd="0" destOrd="0" presId="urn:microsoft.com/office/officeart/2005/8/layout/hList1"/>
    <dgm:cxn modelId="{E79C24FA-C270-4D5E-B531-C5923C7985C4}" type="presParOf" srcId="{F15C7DDE-02D1-4572-A1F2-9502B919B6AE}" destId="{12A3F0C1-E72C-41DF-9FEF-5ED604B7703E}" srcOrd="1" destOrd="0" presId="urn:microsoft.com/office/officeart/2005/8/layout/hList1"/>
    <dgm:cxn modelId="{61F18A85-F22B-4F2A-A0AC-39BD6310BA41}" type="presParOf" srcId="{D1590195-1A7D-4406-82D7-776A5A0A6DB2}" destId="{84BFD8D0-4E7D-4C8C-9000-55CA5E5EDD54}" srcOrd="3" destOrd="0" presId="urn:microsoft.com/office/officeart/2005/8/layout/hList1"/>
    <dgm:cxn modelId="{F4CC9529-0E7F-4EF7-8E7F-AE7C6AFAEF02}" type="presParOf" srcId="{D1590195-1A7D-4406-82D7-776A5A0A6DB2}" destId="{BEC03FBD-1AB8-44DE-AAA7-4CE886C0056C}" srcOrd="4" destOrd="0" presId="urn:microsoft.com/office/officeart/2005/8/layout/hList1"/>
    <dgm:cxn modelId="{63BE5DED-090A-4A1A-9B88-724FF62BD62A}" type="presParOf" srcId="{BEC03FBD-1AB8-44DE-AAA7-4CE886C0056C}" destId="{5406008B-6AF3-4AD9-B21E-0128C9D96556}" srcOrd="0" destOrd="0" presId="urn:microsoft.com/office/officeart/2005/8/layout/hList1"/>
    <dgm:cxn modelId="{A97C04AB-CE39-48A3-8D41-C0D8AED0CC65}" type="presParOf" srcId="{BEC03FBD-1AB8-44DE-AAA7-4CE886C0056C}" destId="{DCABFD36-4592-42F4-9A82-10AAB9647464}" srcOrd="1" destOrd="0" presId="urn:microsoft.com/office/officeart/2005/8/layout/hList1"/>
    <dgm:cxn modelId="{09A9643F-CCE0-49EC-9047-8DEB830B6B72}" type="presParOf" srcId="{D1590195-1A7D-4406-82D7-776A5A0A6DB2}" destId="{68748F4D-BD1C-46FC-872F-403A402BADB5}" srcOrd="5" destOrd="0" presId="urn:microsoft.com/office/officeart/2005/8/layout/hList1"/>
    <dgm:cxn modelId="{EEF6F265-10FD-4E9E-BC13-7DF22F9E80D5}" type="presParOf" srcId="{D1590195-1A7D-4406-82D7-776A5A0A6DB2}" destId="{15447FC1-43DE-4B9B-92E6-863C496F320B}" srcOrd="6" destOrd="0" presId="urn:microsoft.com/office/officeart/2005/8/layout/hList1"/>
    <dgm:cxn modelId="{2C7F4BBD-7A65-4D80-8CCD-432972A21584}" type="presParOf" srcId="{15447FC1-43DE-4B9B-92E6-863C496F320B}" destId="{2F7341DF-A713-4C91-BB89-B7778E968FA1}" srcOrd="0" destOrd="0" presId="urn:microsoft.com/office/officeart/2005/8/layout/hList1"/>
    <dgm:cxn modelId="{4F8B60A9-F8F4-41C0-9569-D0E35049024E}" type="presParOf" srcId="{15447FC1-43DE-4B9B-92E6-863C496F320B}" destId="{16901F9D-B91F-4DBD-A580-B46AFCB356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D177B8-B1EB-44CB-B5DC-0A9659E92B9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0B1D8F7-AB85-4450-94DE-1060F972FC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Established Implementation Workgroup</a:t>
          </a:r>
        </a:p>
      </dgm:t>
    </dgm:pt>
    <dgm:pt modelId="{34CEA573-9BC2-4CDE-9839-844CD92890D8}" type="parTrans" cxnId="{C4D5D61E-322A-4364-ADF8-42C4CD72C207}">
      <dgm:prSet/>
      <dgm:spPr/>
      <dgm:t>
        <a:bodyPr/>
        <a:lstStyle/>
        <a:p>
          <a:endParaRPr lang="en-US"/>
        </a:p>
      </dgm:t>
    </dgm:pt>
    <dgm:pt modelId="{AB2FEF7D-4DB5-40D3-9F7B-DB25F0F59E83}" type="sibTrans" cxnId="{C4D5D61E-322A-4364-ADF8-42C4CD72C207}">
      <dgm:prSet/>
      <dgm:spPr/>
      <dgm:t>
        <a:bodyPr/>
        <a:lstStyle/>
        <a:p>
          <a:endParaRPr lang="en-US"/>
        </a:p>
      </dgm:t>
    </dgm:pt>
    <dgm:pt modelId="{545E84EA-2ADD-44D5-9359-C6752A9876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Established Mission Workgroup</a:t>
          </a:r>
        </a:p>
      </dgm:t>
    </dgm:pt>
    <dgm:pt modelId="{F4FB6D2E-01AF-4E05-BFB5-E7675FA73372}" type="parTrans" cxnId="{FD4AA22C-D4CF-49B3-802B-D2A57D9A2544}">
      <dgm:prSet/>
      <dgm:spPr/>
      <dgm:t>
        <a:bodyPr/>
        <a:lstStyle/>
        <a:p>
          <a:endParaRPr lang="en-US"/>
        </a:p>
      </dgm:t>
    </dgm:pt>
    <dgm:pt modelId="{3DF130FA-8CB0-4ADD-AA33-B2CFCE5CADB0}" type="sibTrans" cxnId="{FD4AA22C-D4CF-49B3-802B-D2A57D9A2544}">
      <dgm:prSet/>
      <dgm:spPr/>
      <dgm:t>
        <a:bodyPr/>
        <a:lstStyle/>
        <a:p>
          <a:endParaRPr lang="en-US"/>
        </a:p>
      </dgm:t>
    </dgm:pt>
    <dgm:pt modelId="{13A2A9EA-8F98-4455-8625-06A9ADDF55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Established voluntary database for PSAPS</a:t>
          </a:r>
        </a:p>
      </dgm:t>
    </dgm:pt>
    <dgm:pt modelId="{C671E4D3-C450-48A9-8944-1CEFE5BA7D6C}" type="parTrans" cxnId="{D39415DE-8AEB-44C7-AA49-FFDBFC21050F}">
      <dgm:prSet/>
      <dgm:spPr/>
      <dgm:t>
        <a:bodyPr/>
        <a:lstStyle/>
        <a:p>
          <a:endParaRPr lang="en-US"/>
        </a:p>
      </dgm:t>
    </dgm:pt>
    <dgm:pt modelId="{6B1D11AA-8F77-40AF-85F9-360A8D99DB00}" type="sibTrans" cxnId="{D39415DE-8AEB-44C7-AA49-FFDBFC21050F}">
      <dgm:prSet/>
      <dgm:spPr/>
      <dgm:t>
        <a:bodyPr/>
        <a:lstStyle/>
        <a:p>
          <a:endParaRPr lang="en-US"/>
        </a:p>
      </dgm:t>
    </dgm:pt>
    <dgm:pt modelId="{42E1EE7A-33AF-487D-BBB3-69401517F0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Hired Marcus Alert Coordinator</a:t>
          </a:r>
        </a:p>
      </dgm:t>
    </dgm:pt>
    <dgm:pt modelId="{0BCB3EAC-3F1D-423F-A3F7-649725830FF8}" type="parTrans" cxnId="{EE45D8AC-9AE6-4976-9E26-DF1D44B739C4}">
      <dgm:prSet/>
      <dgm:spPr/>
      <dgm:t>
        <a:bodyPr/>
        <a:lstStyle/>
        <a:p>
          <a:endParaRPr lang="en-US"/>
        </a:p>
      </dgm:t>
    </dgm:pt>
    <dgm:pt modelId="{00DE4D4F-C7A6-4D6B-BBD3-08F5709C3AEC}" type="sibTrans" cxnId="{EE45D8AC-9AE6-4976-9E26-DF1D44B739C4}">
      <dgm:prSet/>
      <dgm:spPr/>
      <dgm:t>
        <a:bodyPr/>
        <a:lstStyle/>
        <a:p>
          <a:endParaRPr lang="en-US"/>
        </a:p>
      </dgm:t>
    </dgm:pt>
    <dgm:pt modelId="{1AD4CCAA-2154-4166-82B8-6F23F74ACF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Hiring Engagement Team</a:t>
          </a:r>
        </a:p>
      </dgm:t>
    </dgm:pt>
    <dgm:pt modelId="{8691C0FD-586C-4E74-97CA-DECAA552CA36}" type="parTrans" cxnId="{E6D7821C-DA4C-461B-AEF9-3823A334F94D}">
      <dgm:prSet/>
      <dgm:spPr/>
      <dgm:t>
        <a:bodyPr/>
        <a:lstStyle/>
        <a:p>
          <a:endParaRPr lang="en-US"/>
        </a:p>
      </dgm:t>
    </dgm:pt>
    <dgm:pt modelId="{2B549D98-3B40-4A3C-B5A2-3A276B09B1F1}" type="sibTrans" cxnId="{E6D7821C-DA4C-461B-AEF9-3823A334F94D}">
      <dgm:prSet/>
      <dgm:spPr/>
      <dgm:t>
        <a:bodyPr/>
        <a:lstStyle/>
        <a:p>
          <a:endParaRPr lang="en-US"/>
        </a:p>
      </dgm:t>
    </dgm:pt>
    <dgm:pt modelId="{2E705B80-90B8-455A-BD68-182EC1E2B156}" type="pres">
      <dgm:prSet presAssocID="{10D177B8-B1EB-44CB-B5DC-0A9659E92B93}" presName="root" presStyleCnt="0">
        <dgm:presLayoutVars>
          <dgm:dir/>
          <dgm:resizeHandles val="exact"/>
        </dgm:presLayoutVars>
      </dgm:prSet>
      <dgm:spPr/>
    </dgm:pt>
    <dgm:pt modelId="{6C382651-BAA9-4A32-83C9-D78B60886E83}" type="pres">
      <dgm:prSet presAssocID="{60B1D8F7-AB85-4450-94DE-1060F972FCE0}" presName="compNode" presStyleCnt="0"/>
      <dgm:spPr/>
    </dgm:pt>
    <dgm:pt modelId="{AB1DA1C3-2551-44E0-91FD-DBB17AC22F71}" type="pres">
      <dgm:prSet presAssocID="{60B1D8F7-AB85-4450-94DE-1060F972FCE0}" presName="bgRect" presStyleLbl="bgShp" presStyleIdx="0" presStyleCnt="5"/>
      <dgm:spPr/>
    </dgm:pt>
    <dgm:pt modelId="{11218B81-1D36-435D-8BDF-60D5549F826F}" type="pres">
      <dgm:prSet presAssocID="{60B1D8F7-AB85-4450-94DE-1060F972FCE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D8F8E17D-B7E6-4304-A1B5-2DE0BE851640}" type="pres">
      <dgm:prSet presAssocID="{60B1D8F7-AB85-4450-94DE-1060F972FCE0}" presName="spaceRect" presStyleCnt="0"/>
      <dgm:spPr/>
    </dgm:pt>
    <dgm:pt modelId="{B8C29A0B-5EBA-49FA-ACD4-65B425CB32E5}" type="pres">
      <dgm:prSet presAssocID="{60B1D8F7-AB85-4450-94DE-1060F972FCE0}" presName="parTx" presStyleLbl="revTx" presStyleIdx="0" presStyleCnt="5">
        <dgm:presLayoutVars>
          <dgm:chMax val="0"/>
          <dgm:chPref val="0"/>
        </dgm:presLayoutVars>
      </dgm:prSet>
      <dgm:spPr/>
    </dgm:pt>
    <dgm:pt modelId="{9749DD1C-8588-4576-856D-AA8BCA39A9E0}" type="pres">
      <dgm:prSet presAssocID="{AB2FEF7D-4DB5-40D3-9F7B-DB25F0F59E83}" presName="sibTrans" presStyleCnt="0"/>
      <dgm:spPr/>
    </dgm:pt>
    <dgm:pt modelId="{949D2705-6A0A-4A64-8C94-3D19C03E87AB}" type="pres">
      <dgm:prSet presAssocID="{545E84EA-2ADD-44D5-9359-C6752A9876F8}" presName="compNode" presStyleCnt="0"/>
      <dgm:spPr/>
    </dgm:pt>
    <dgm:pt modelId="{8731B534-F389-4E5C-A8F0-EEA9D478BC79}" type="pres">
      <dgm:prSet presAssocID="{545E84EA-2ADD-44D5-9359-C6752A9876F8}" presName="bgRect" presStyleLbl="bgShp" presStyleIdx="1" presStyleCnt="5"/>
      <dgm:spPr/>
    </dgm:pt>
    <dgm:pt modelId="{52AA266A-4F02-433D-AC73-F61C9621EE14}" type="pres">
      <dgm:prSet presAssocID="{545E84EA-2ADD-44D5-9359-C6752A9876F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B33DB935-7D30-486A-99DF-E045EA984230}" type="pres">
      <dgm:prSet presAssocID="{545E84EA-2ADD-44D5-9359-C6752A9876F8}" presName="spaceRect" presStyleCnt="0"/>
      <dgm:spPr/>
    </dgm:pt>
    <dgm:pt modelId="{7A9F0E76-9EB2-4FE7-872A-1A5B643D17A1}" type="pres">
      <dgm:prSet presAssocID="{545E84EA-2ADD-44D5-9359-C6752A9876F8}" presName="parTx" presStyleLbl="revTx" presStyleIdx="1" presStyleCnt="5">
        <dgm:presLayoutVars>
          <dgm:chMax val="0"/>
          <dgm:chPref val="0"/>
        </dgm:presLayoutVars>
      </dgm:prSet>
      <dgm:spPr/>
    </dgm:pt>
    <dgm:pt modelId="{44AD00AD-7884-4B50-ADCB-21C264768C13}" type="pres">
      <dgm:prSet presAssocID="{3DF130FA-8CB0-4ADD-AA33-B2CFCE5CADB0}" presName="sibTrans" presStyleCnt="0"/>
      <dgm:spPr/>
    </dgm:pt>
    <dgm:pt modelId="{003059A7-B899-420C-9303-6CC238C53146}" type="pres">
      <dgm:prSet presAssocID="{13A2A9EA-8F98-4455-8625-06A9ADDF55A3}" presName="compNode" presStyleCnt="0"/>
      <dgm:spPr/>
    </dgm:pt>
    <dgm:pt modelId="{054BF17B-B8A3-4702-921F-C2C5D91AB857}" type="pres">
      <dgm:prSet presAssocID="{13A2A9EA-8F98-4455-8625-06A9ADDF55A3}" presName="bgRect" presStyleLbl="bgShp" presStyleIdx="2" presStyleCnt="5"/>
      <dgm:spPr/>
    </dgm:pt>
    <dgm:pt modelId="{1FFD362C-9D26-47E8-8051-7D2C43E5D71D}" type="pres">
      <dgm:prSet presAssocID="{13A2A9EA-8F98-4455-8625-06A9ADDF55A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g with solid fill"/>
        </a:ext>
      </dgm:extLst>
    </dgm:pt>
    <dgm:pt modelId="{5BDA0E39-435B-42DC-AC61-A4DB745880C8}" type="pres">
      <dgm:prSet presAssocID="{13A2A9EA-8F98-4455-8625-06A9ADDF55A3}" presName="spaceRect" presStyleCnt="0"/>
      <dgm:spPr/>
    </dgm:pt>
    <dgm:pt modelId="{3FECD13F-0C35-4601-BC9C-3B9774C96346}" type="pres">
      <dgm:prSet presAssocID="{13A2A9EA-8F98-4455-8625-06A9ADDF55A3}" presName="parTx" presStyleLbl="revTx" presStyleIdx="2" presStyleCnt="5">
        <dgm:presLayoutVars>
          <dgm:chMax val="0"/>
          <dgm:chPref val="0"/>
        </dgm:presLayoutVars>
      </dgm:prSet>
      <dgm:spPr/>
    </dgm:pt>
    <dgm:pt modelId="{1F9B5E1A-7693-43F7-BA62-C2C4FE0E1260}" type="pres">
      <dgm:prSet presAssocID="{6B1D11AA-8F77-40AF-85F9-360A8D99DB00}" presName="sibTrans" presStyleCnt="0"/>
      <dgm:spPr/>
    </dgm:pt>
    <dgm:pt modelId="{3817183D-0F0A-4B04-AF3D-E8B2E85115B6}" type="pres">
      <dgm:prSet presAssocID="{42E1EE7A-33AF-487D-BBB3-69401517F05C}" presName="compNode" presStyleCnt="0"/>
      <dgm:spPr/>
    </dgm:pt>
    <dgm:pt modelId="{87485E76-43D9-45A7-AC54-DA37BEFFC39E}" type="pres">
      <dgm:prSet presAssocID="{42E1EE7A-33AF-487D-BBB3-69401517F05C}" presName="bgRect" presStyleLbl="bgShp" presStyleIdx="3" presStyleCnt="5"/>
      <dgm:spPr/>
    </dgm:pt>
    <dgm:pt modelId="{A77CAB07-84A3-493E-87D4-2927CB916DC2}" type="pres">
      <dgm:prSet presAssocID="{42E1EE7A-33AF-487D-BBB3-69401517F05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 outline"/>
        </a:ext>
      </dgm:extLst>
    </dgm:pt>
    <dgm:pt modelId="{C428B6C2-1BB4-413E-A501-8A8012963625}" type="pres">
      <dgm:prSet presAssocID="{42E1EE7A-33AF-487D-BBB3-69401517F05C}" presName="spaceRect" presStyleCnt="0"/>
      <dgm:spPr/>
    </dgm:pt>
    <dgm:pt modelId="{9A71B367-A920-4887-936A-BF9A0F6C48C4}" type="pres">
      <dgm:prSet presAssocID="{42E1EE7A-33AF-487D-BBB3-69401517F05C}" presName="parTx" presStyleLbl="revTx" presStyleIdx="3" presStyleCnt="5">
        <dgm:presLayoutVars>
          <dgm:chMax val="0"/>
          <dgm:chPref val="0"/>
        </dgm:presLayoutVars>
      </dgm:prSet>
      <dgm:spPr/>
    </dgm:pt>
    <dgm:pt modelId="{789ECC49-E604-451D-BC8D-C6799B655385}" type="pres">
      <dgm:prSet presAssocID="{00DE4D4F-C7A6-4D6B-BBD3-08F5709C3AEC}" presName="sibTrans" presStyleCnt="0"/>
      <dgm:spPr/>
    </dgm:pt>
    <dgm:pt modelId="{756C705A-69D1-4535-B109-1404D39C2C01}" type="pres">
      <dgm:prSet presAssocID="{1AD4CCAA-2154-4166-82B8-6F23F74ACF68}" presName="compNode" presStyleCnt="0"/>
      <dgm:spPr/>
    </dgm:pt>
    <dgm:pt modelId="{CCAA698B-5600-4A9F-9B55-4346CFEF964A}" type="pres">
      <dgm:prSet presAssocID="{1AD4CCAA-2154-4166-82B8-6F23F74ACF68}" presName="bgRect" presStyleLbl="bgShp" presStyleIdx="4" presStyleCnt="5"/>
      <dgm:spPr/>
    </dgm:pt>
    <dgm:pt modelId="{DE8C95BA-950D-4734-A13E-59626C04BF61}" type="pres">
      <dgm:prSet presAssocID="{1AD4CCAA-2154-4166-82B8-6F23F74ACF6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ruitment Management"/>
        </a:ext>
      </dgm:extLst>
    </dgm:pt>
    <dgm:pt modelId="{7A0C642A-90D4-4B69-BB17-7839809592EB}" type="pres">
      <dgm:prSet presAssocID="{1AD4CCAA-2154-4166-82B8-6F23F74ACF68}" presName="spaceRect" presStyleCnt="0"/>
      <dgm:spPr/>
    </dgm:pt>
    <dgm:pt modelId="{E8E15603-77DD-45CB-9858-4CE1AB3E95AF}" type="pres">
      <dgm:prSet presAssocID="{1AD4CCAA-2154-4166-82B8-6F23F74ACF6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D371308-66CD-48AE-A635-CFAD3F0DC8DD}" type="presOf" srcId="{60B1D8F7-AB85-4450-94DE-1060F972FCE0}" destId="{B8C29A0B-5EBA-49FA-ACD4-65B425CB32E5}" srcOrd="0" destOrd="0" presId="urn:microsoft.com/office/officeart/2018/2/layout/IconVerticalSolidList"/>
    <dgm:cxn modelId="{1DA5110A-623B-43E7-8DEB-0B98635C3098}" type="presOf" srcId="{13A2A9EA-8F98-4455-8625-06A9ADDF55A3}" destId="{3FECD13F-0C35-4601-BC9C-3B9774C96346}" srcOrd="0" destOrd="0" presId="urn:microsoft.com/office/officeart/2018/2/layout/IconVerticalSolidList"/>
    <dgm:cxn modelId="{E6D7821C-DA4C-461B-AEF9-3823A334F94D}" srcId="{10D177B8-B1EB-44CB-B5DC-0A9659E92B93}" destId="{1AD4CCAA-2154-4166-82B8-6F23F74ACF68}" srcOrd="4" destOrd="0" parTransId="{8691C0FD-586C-4E74-97CA-DECAA552CA36}" sibTransId="{2B549D98-3B40-4A3C-B5A2-3A276B09B1F1}"/>
    <dgm:cxn modelId="{C4D5D61E-322A-4364-ADF8-42C4CD72C207}" srcId="{10D177B8-B1EB-44CB-B5DC-0A9659E92B93}" destId="{60B1D8F7-AB85-4450-94DE-1060F972FCE0}" srcOrd="0" destOrd="0" parTransId="{34CEA573-9BC2-4CDE-9839-844CD92890D8}" sibTransId="{AB2FEF7D-4DB5-40D3-9F7B-DB25F0F59E83}"/>
    <dgm:cxn modelId="{E354ED1F-7F85-4398-B769-7632C2F9B3F5}" type="presOf" srcId="{545E84EA-2ADD-44D5-9359-C6752A9876F8}" destId="{7A9F0E76-9EB2-4FE7-872A-1A5B643D17A1}" srcOrd="0" destOrd="0" presId="urn:microsoft.com/office/officeart/2018/2/layout/IconVerticalSolidList"/>
    <dgm:cxn modelId="{FD4AA22C-D4CF-49B3-802B-D2A57D9A2544}" srcId="{10D177B8-B1EB-44CB-B5DC-0A9659E92B93}" destId="{545E84EA-2ADD-44D5-9359-C6752A9876F8}" srcOrd="1" destOrd="0" parTransId="{F4FB6D2E-01AF-4E05-BFB5-E7675FA73372}" sibTransId="{3DF130FA-8CB0-4ADD-AA33-B2CFCE5CADB0}"/>
    <dgm:cxn modelId="{C34B4588-88C9-41EB-B0E0-0BFE1F66020A}" type="presOf" srcId="{42E1EE7A-33AF-487D-BBB3-69401517F05C}" destId="{9A71B367-A920-4887-936A-BF9A0F6C48C4}" srcOrd="0" destOrd="0" presId="urn:microsoft.com/office/officeart/2018/2/layout/IconVerticalSolidList"/>
    <dgm:cxn modelId="{EE45D8AC-9AE6-4976-9E26-DF1D44B739C4}" srcId="{10D177B8-B1EB-44CB-B5DC-0A9659E92B93}" destId="{42E1EE7A-33AF-487D-BBB3-69401517F05C}" srcOrd="3" destOrd="0" parTransId="{0BCB3EAC-3F1D-423F-A3F7-649725830FF8}" sibTransId="{00DE4D4F-C7A6-4D6B-BBD3-08F5709C3AEC}"/>
    <dgm:cxn modelId="{C2E0B2B4-885C-43E3-8D3F-DFCBC8F09988}" type="presOf" srcId="{10D177B8-B1EB-44CB-B5DC-0A9659E92B93}" destId="{2E705B80-90B8-455A-BD68-182EC1E2B156}" srcOrd="0" destOrd="0" presId="urn:microsoft.com/office/officeart/2018/2/layout/IconVerticalSolidList"/>
    <dgm:cxn modelId="{36A0FDD8-06F1-49E4-A66D-F933397472C2}" type="presOf" srcId="{1AD4CCAA-2154-4166-82B8-6F23F74ACF68}" destId="{E8E15603-77DD-45CB-9858-4CE1AB3E95AF}" srcOrd="0" destOrd="0" presId="urn:microsoft.com/office/officeart/2018/2/layout/IconVerticalSolidList"/>
    <dgm:cxn modelId="{D39415DE-8AEB-44C7-AA49-FFDBFC21050F}" srcId="{10D177B8-B1EB-44CB-B5DC-0A9659E92B93}" destId="{13A2A9EA-8F98-4455-8625-06A9ADDF55A3}" srcOrd="2" destOrd="0" parTransId="{C671E4D3-C450-48A9-8944-1CEFE5BA7D6C}" sibTransId="{6B1D11AA-8F77-40AF-85F9-360A8D99DB00}"/>
    <dgm:cxn modelId="{06EB54C3-F356-4389-A34C-F986C270B936}" type="presParOf" srcId="{2E705B80-90B8-455A-BD68-182EC1E2B156}" destId="{6C382651-BAA9-4A32-83C9-D78B60886E83}" srcOrd="0" destOrd="0" presId="urn:microsoft.com/office/officeart/2018/2/layout/IconVerticalSolidList"/>
    <dgm:cxn modelId="{E5FD3E08-AC9D-4820-B53E-245682A88ED9}" type="presParOf" srcId="{6C382651-BAA9-4A32-83C9-D78B60886E83}" destId="{AB1DA1C3-2551-44E0-91FD-DBB17AC22F71}" srcOrd="0" destOrd="0" presId="urn:microsoft.com/office/officeart/2018/2/layout/IconVerticalSolidList"/>
    <dgm:cxn modelId="{C9BC3C79-8B43-4AF9-B5FA-66399CBEFB7B}" type="presParOf" srcId="{6C382651-BAA9-4A32-83C9-D78B60886E83}" destId="{11218B81-1D36-435D-8BDF-60D5549F826F}" srcOrd="1" destOrd="0" presId="urn:microsoft.com/office/officeart/2018/2/layout/IconVerticalSolidList"/>
    <dgm:cxn modelId="{158AC184-6E7B-4C09-8F31-786DBC5A5D32}" type="presParOf" srcId="{6C382651-BAA9-4A32-83C9-D78B60886E83}" destId="{D8F8E17D-B7E6-4304-A1B5-2DE0BE851640}" srcOrd="2" destOrd="0" presId="urn:microsoft.com/office/officeart/2018/2/layout/IconVerticalSolidList"/>
    <dgm:cxn modelId="{87FED02C-0670-4D4C-9183-6395D00D726B}" type="presParOf" srcId="{6C382651-BAA9-4A32-83C9-D78B60886E83}" destId="{B8C29A0B-5EBA-49FA-ACD4-65B425CB32E5}" srcOrd="3" destOrd="0" presId="urn:microsoft.com/office/officeart/2018/2/layout/IconVerticalSolidList"/>
    <dgm:cxn modelId="{320262C4-E409-4B3A-AA42-3811D55F9ED8}" type="presParOf" srcId="{2E705B80-90B8-455A-BD68-182EC1E2B156}" destId="{9749DD1C-8588-4576-856D-AA8BCA39A9E0}" srcOrd="1" destOrd="0" presId="urn:microsoft.com/office/officeart/2018/2/layout/IconVerticalSolidList"/>
    <dgm:cxn modelId="{7C281E35-FB52-4763-B615-6455C7CA58F2}" type="presParOf" srcId="{2E705B80-90B8-455A-BD68-182EC1E2B156}" destId="{949D2705-6A0A-4A64-8C94-3D19C03E87AB}" srcOrd="2" destOrd="0" presId="urn:microsoft.com/office/officeart/2018/2/layout/IconVerticalSolidList"/>
    <dgm:cxn modelId="{0BFC99D7-A423-41A7-B178-AE4355B2E74F}" type="presParOf" srcId="{949D2705-6A0A-4A64-8C94-3D19C03E87AB}" destId="{8731B534-F389-4E5C-A8F0-EEA9D478BC79}" srcOrd="0" destOrd="0" presId="urn:microsoft.com/office/officeart/2018/2/layout/IconVerticalSolidList"/>
    <dgm:cxn modelId="{15D4CCF8-B730-493E-9A8F-327191F763BE}" type="presParOf" srcId="{949D2705-6A0A-4A64-8C94-3D19C03E87AB}" destId="{52AA266A-4F02-433D-AC73-F61C9621EE14}" srcOrd="1" destOrd="0" presId="urn:microsoft.com/office/officeart/2018/2/layout/IconVerticalSolidList"/>
    <dgm:cxn modelId="{3AFD48BF-95C1-49BB-B4AF-A7D7D6B7CB8E}" type="presParOf" srcId="{949D2705-6A0A-4A64-8C94-3D19C03E87AB}" destId="{B33DB935-7D30-486A-99DF-E045EA984230}" srcOrd="2" destOrd="0" presId="urn:microsoft.com/office/officeart/2018/2/layout/IconVerticalSolidList"/>
    <dgm:cxn modelId="{25A308E6-0B9B-4110-92DE-AF6FC49B3A68}" type="presParOf" srcId="{949D2705-6A0A-4A64-8C94-3D19C03E87AB}" destId="{7A9F0E76-9EB2-4FE7-872A-1A5B643D17A1}" srcOrd="3" destOrd="0" presId="urn:microsoft.com/office/officeart/2018/2/layout/IconVerticalSolidList"/>
    <dgm:cxn modelId="{EAA57E87-B02A-4F09-8D37-FF9D55BD29D7}" type="presParOf" srcId="{2E705B80-90B8-455A-BD68-182EC1E2B156}" destId="{44AD00AD-7884-4B50-ADCB-21C264768C13}" srcOrd="3" destOrd="0" presId="urn:microsoft.com/office/officeart/2018/2/layout/IconVerticalSolidList"/>
    <dgm:cxn modelId="{9FDD81B7-05F2-4A4B-8D68-E66B3EC5E42A}" type="presParOf" srcId="{2E705B80-90B8-455A-BD68-182EC1E2B156}" destId="{003059A7-B899-420C-9303-6CC238C53146}" srcOrd="4" destOrd="0" presId="urn:microsoft.com/office/officeart/2018/2/layout/IconVerticalSolidList"/>
    <dgm:cxn modelId="{B72EF3BF-790B-47A5-9D51-96D14B9BD435}" type="presParOf" srcId="{003059A7-B899-420C-9303-6CC238C53146}" destId="{054BF17B-B8A3-4702-921F-C2C5D91AB857}" srcOrd="0" destOrd="0" presId="urn:microsoft.com/office/officeart/2018/2/layout/IconVerticalSolidList"/>
    <dgm:cxn modelId="{E85EDBB1-0D42-4E97-9416-E306CF33525C}" type="presParOf" srcId="{003059A7-B899-420C-9303-6CC238C53146}" destId="{1FFD362C-9D26-47E8-8051-7D2C43E5D71D}" srcOrd="1" destOrd="0" presId="urn:microsoft.com/office/officeart/2018/2/layout/IconVerticalSolidList"/>
    <dgm:cxn modelId="{D7E5197E-FACD-4351-8DCB-718C36E3E5A8}" type="presParOf" srcId="{003059A7-B899-420C-9303-6CC238C53146}" destId="{5BDA0E39-435B-42DC-AC61-A4DB745880C8}" srcOrd="2" destOrd="0" presId="urn:microsoft.com/office/officeart/2018/2/layout/IconVerticalSolidList"/>
    <dgm:cxn modelId="{69E8B60F-5164-4F52-89C1-B99A2008C89F}" type="presParOf" srcId="{003059A7-B899-420C-9303-6CC238C53146}" destId="{3FECD13F-0C35-4601-BC9C-3B9774C96346}" srcOrd="3" destOrd="0" presId="urn:microsoft.com/office/officeart/2018/2/layout/IconVerticalSolidList"/>
    <dgm:cxn modelId="{1012F741-6622-4719-89C8-D7263E3CB52C}" type="presParOf" srcId="{2E705B80-90B8-455A-BD68-182EC1E2B156}" destId="{1F9B5E1A-7693-43F7-BA62-C2C4FE0E1260}" srcOrd="5" destOrd="0" presId="urn:microsoft.com/office/officeart/2018/2/layout/IconVerticalSolidList"/>
    <dgm:cxn modelId="{BC906E41-D199-4565-8E08-062EB54C906B}" type="presParOf" srcId="{2E705B80-90B8-455A-BD68-182EC1E2B156}" destId="{3817183D-0F0A-4B04-AF3D-E8B2E85115B6}" srcOrd="6" destOrd="0" presId="urn:microsoft.com/office/officeart/2018/2/layout/IconVerticalSolidList"/>
    <dgm:cxn modelId="{2E74CC8A-4153-4BFE-950F-7E27F00ADD18}" type="presParOf" srcId="{3817183D-0F0A-4B04-AF3D-E8B2E85115B6}" destId="{87485E76-43D9-45A7-AC54-DA37BEFFC39E}" srcOrd="0" destOrd="0" presId="urn:microsoft.com/office/officeart/2018/2/layout/IconVerticalSolidList"/>
    <dgm:cxn modelId="{B7A89731-8B02-4AFF-ABDE-3E0FB93554F7}" type="presParOf" srcId="{3817183D-0F0A-4B04-AF3D-E8B2E85115B6}" destId="{A77CAB07-84A3-493E-87D4-2927CB916DC2}" srcOrd="1" destOrd="0" presId="urn:microsoft.com/office/officeart/2018/2/layout/IconVerticalSolidList"/>
    <dgm:cxn modelId="{CDC47D77-316A-4C15-A9ED-3C7AFF4616C6}" type="presParOf" srcId="{3817183D-0F0A-4B04-AF3D-E8B2E85115B6}" destId="{C428B6C2-1BB4-413E-A501-8A8012963625}" srcOrd="2" destOrd="0" presId="urn:microsoft.com/office/officeart/2018/2/layout/IconVerticalSolidList"/>
    <dgm:cxn modelId="{49424A5A-34BE-4C99-AC95-9B9D06E55360}" type="presParOf" srcId="{3817183D-0F0A-4B04-AF3D-E8B2E85115B6}" destId="{9A71B367-A920-4887-936A-BF9A0F6C48C4}" srcOrd="3" destOrd="0" presId="urn:microsoft.com/office/officeart/2018/2/layout/IconVerticalSolidList"/>
    <dgm:cxn modelId="{DFD86701-3F57-41F1-BB4F-31FCC8F6C29A}" type="presParOf" srcId="{2E705B80-90B8-455A-BD68-182EC1E2B156}" destId="{789ECC49-E604-451D-BC8D-C6799B655385}" srcOrd="7" destOrd="0" presId="urn:microsoft.com/office/officeart/2018/2/layout/IconVerticalSolidList"/>
    <dgm:cxn modelId="{E3C2D5E8-895B-415C-895A-3253A33C1C52}" type="presParOf" srcId="{2E705B80-90B8-455A-BD68-182EC1E2B156}" destId="{756C705A-69D1-4535-B109-1404D39C2C01}" srcOrd="8" destOrd="0" presId="urn:microsoft.com/office/officeart/2018/2/layout/IconVerticalSolidList"/>
    <dgm:cxn modelId="{0FD1F31E-BD7D-46E2-B995-147A465141D4}" type="presParOf" srcId="{756C705A-69D1-4535-B109-1404D39C2C01}" destId="{CCAA698B-5600-4A9F-9B55-4346CFEF964A}" srcOrd="0" destOrd="0" presId="urn:microsoft.com/office/officeart/2018/2/layout/IconVerticalSolidList"/>
    <dgm:cxn modelId="{FB86BE28-9A82-4419-8FB4-F0BFEA0C7845}" type="presParOf" srcId="{756C705A-69D1-4535-B109-1404D39C2C01}" destId="{DE8C95BA-950D-4734-A13E-59626C04BF61}" srcOrd="1" destOrd="0" presId="urn:microsoft.com/office/officeart/2018/2/layout/IconVerticalSolidList"/>
    <dgm:cxn modelId="{00C945F2-E873-4046-9DD9-004286048E0A}" type="presParOf" srcId="{756C705A-69D1-4535-B109-1404D39C2C01}" destId="{7A0C642A-90D4-4B69-BB17-7839809592EB}" srcOrd="2" destOrd="0" presId="urn:microsoft.com/office/officeart/2018/2/layout/IconVerticalSolidList"/>
    <dgm:cxn modelId="{1F81517E-C3F2-4C4E-B803-08AAD1EBAEED}" type="presParOf" srcId="{756C705A-69D1-4535-B109-1404D39C2C01}" destId="{E8E15603-77DD-45CB-9858-4CE1AB3E95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CC7AA5-8922-4B2D-AD5E-CCB959A9623E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52124A-3360-48B5-A5EB-CDF1F3946D10}">
      <dgm:prSet/>
      <dgm:spPr/>
      <dgm:t>
        <a:bodyPr/>
        <a:lstStyle/>
        <a:p>
          <a:r>
            <a:rPr lang="en-US" b="0" i="0" dirty="0"/>
            <a:t>PWC</a:t>
          </a:r>
          <a:endParaRPr lang="en-US" dirty="0"/>
        </a:p>
      </dgm:t>
    </dgm:pt>
    <dgm:pt modelId="{695144A1-D134-4964-85E7-4AC81DD1E9CE}" type="parTrans" cxnId="{E3A7C5F2-CD7D-491C-BB41-6A1FE2A274CF}">
      <dgm:prSet/>
      <dgm:spPr/>
      <dgm:t>
        <a:bodyPr/>
        <a:lstStyle/>
        <a:p>
          <a:endParaRPr lang="en-US"/>
        </a:p>
      </dgm:t>
    </dgm:pt>
    <dgm:pt modelId="{856AE877-2217-4F38-8031-1B9C224CEACF}" type="sibTrans" cxnId="{E3A7C5F2-CD7D-491C-BB41-6A1FE2A274CF}">
      <dgm:prSet/>
      <dgm:spPr/>
      <dgm:t>
        <a:bodyPr/>
        <a:lstStyle/>
        <a:p>
          <a:endParaRPr lang="en-US"/>
        </a:p>
      </dgm:t>
    </dgm:pt>
    <dgm:pt modelId="{665E7437-5E63-472F-BCA1-74EDDE396112}">
      <dgm:prSet/>
      <dgm:spPr/>
      <dgm:t>
        <a:bodyPr/>
        <a:lstStyle/>
        <a:p>
          <a:pPr rtl="0"/>
          <a:r>
            <a:rPr lang="en-US" b="0" i="0" dirty="0"/>
            <a:t>Manassas City</a:t>
          </a:r>
          <a:endParaRPr lang="en-US" b="0" i="0" dirty="0">
            <a:latin typeface="Century Gothic" panose="020B0502020202020204"/>
          </a:endParaRPr>
        </a:p>
      </dgm:t>
    </dgm:pt>
    <dgm:pt modelId="{1727FC59-2268-4CC0-85FF-BDEB019917AF}" type="parTrans" cxnId="{1A9A4781-1190-454A-8DC3-AEAE7C63415C}">
      <dgm:prSet/>
      <dgm:spPr/>
      <dgm:t>
        <a:bodyPr/>
        <a:lstStyle/>
        <a:p>
          <a:endParaRPr lang="en-US"/>
        </a:p>
      </dgm:t>
    </dgm:pt>
    <dgm:pt modelId="{0FD13EFD-93EA-41EE-9ECC-92510C7B8AAF}" type="sibTrans" cxnId="{1A9A4781-1190-454A-8DC3-AEAE7C63415C}">
      <dgm:prSet/>
      <dgm:spPr/>
      <dgm:t>
        <a:bodyPr/>
        <a:lstStyle/>
        <a:p>
          <a:endParaRPr lang="en-US"/>
        </a:p>
      </dgm:t>
    </dgm:pt>
    <dgm:pt modelId="{298EBC75-5AD6-4C40-92DB-07D83B91212A}">
      <dgm:prSet/>
      <dgm:spPr/>
      <dgm:t>
        <a:bodyPr/>
        <a:lstStyle/>
        <a:p>
          <a:r>
            <a:rPr lang="en-US" b="0" i="0" dirty="0"/>
            <a:t>Manassas Park</a:t>
          </a:r>
          <a:endParaRPr lang="en-US" dirty="0"/>
        </a:p>
      </dgm:t>
    </dgm:pt>
    <dgm:pt modelId="{5C73C454-907B-42E2-958A-051F70C7FDAF}" type="parTrans" cxnId="{C4F8A93F-2A2B-4B64-8BE4-37DF5167887E}">
      <dgm:prSet/>
      <dgm:spPr/>
      <dgm:t>
        <a:bodyPr/>
        <a:lstStyle/>
        <a:p>
          <a:endParaRPr lang="en-US"/>
        </a:p>
      </dgm:t>
    </dgm:pt>
    <dgm:pt modelId="{C34E9FE5-4AB0-4A30-A562-AB09AC7E0076}" type="sibTrans" cxnId="{C4F8A93F-2A2B-4B64-8BE4-37DF5167887E}">
      <dgm:prSet/>
      <dgm:spPr/>
      <dgm:t>
        <a:bodyPr/>
        <a:lstStyle/>
        <a:p>
          <a:endParaRPr lang="en-US"/>
        </a:p>
      </dgm:t>
    </dgm:pt>
    <dgm:pt modelId="{CE3EACC6-97BE-44C1-B386-AB0C43933283}">
      <dgm:prSet phldr="0"/>
      <dgm:spPr/>
      <dgm:t>
        <a:bodyPr/>
        <a:lstStyle/>
        <a:p>
          <a:pPr rtl="0"/>
          <a:r>
            <a:rPr lang="en-US" b="0" i="0" dirty="0">
              <a:latin typeface="Century Gothic" panose="020B0502020202020204"/>
            </a:rPr>
            <a:t>Already utilizing smart 911.</a:t>
          </a:r>
        </a:p>
      </dgm:t>
    </dgm:pt>
    <dgm:pt modelId="{A9B22257-5B89-48B2-8BC1-423A21CB0D63}" type="parTrans" cxnId="{8FD82F8F-334C-45D7-96BE-B4E63CA7BFF0}">
      <dgm:prSet/>
      <dgm:spPr/>
    </dgm:pt>
    <dgm:pt modelId="{89CE81A1-9DF8-43EC-AA4D-DD6636F97A28}" type="sibTrans" cxnId="{8FD82F8F-334C-45D7-96BE-B4E63CA7BFF0}">
      <dgm:prSet/>
      <dgm:spPr/>
    </dgm:pt>
    <dgm:pt modelId="{9B158B2B-1441-4167-A080-9F7F386125B5}">
      <dgm:prSet phldr="0"/>
      <dgm:spPr/>
      <dgm:t>
        <a:bodyPr/>
        <a:lstStyle/>
        <a:p>
          <a:pPr rtl="0"/>
          <a:r>
            <a:rPr lang="en-US" b="0" i="0" dirty="0">
              <a:latin typeface="Century Gothic" panose="020B0502020202020204"/>
            </a:rPr>
            <a:t>Creating marketing tools such as cards to pass out and social media posts.</a:t>
          </a:r>
        </a:p>
      </dgm:t>
    </dgm:pt>
    <dgm:pt modelId="{7B2D9647-D00C-4A19-BD8C-3C1D4F9B1FC8}" type="parTrans" cxnId="{1423F2F2-8CE4-4E49-9207-B2CDAF814AEE}">
      <dgm:prSet/>
      <dgm:spPr/>
    </dgm:pt>
    <dgm:pt modelId="{41179C76-3E48-4677-83F7-3CC73152B505}" type="sibTrans" cxnId="{1423F2F2-8CE4-4E49-9207-B2CDAF814AEE}">
      <dgm:prSet/>
      <dgm:spPr/>
    </dgm:pt>
    <dgm:pt modelId="{E04A7235-924B-45C5-9881-DF4E1A636FBB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 Purchased Rapid SOS</a:t>
          </a:r>
          <a:endParaRPr lang="en-US" dirty="0"/>
        </a:p>
      </dgm:t>
    </dgm:pt>
    <dgm:pt modelId="{B583C4B5-8132-4824-8D52-B6D4B4BBED11}" type="parTrans" cxnId="{FE7F1474-766C-4EE2-8C4C-2F3914972160}">
      <dgm:prSet/>
      <dgm:spPr/>
    </dgm:pt>
    <dgm:pt modelId="{56E0F8ED-A2E8-47C4-8713-38EE9082FAA2}" type="sibTrans" cxnId="{FE7F1474-766C-4EE2-8C4C-2F3914972160}">
      <dgm:prSet/>
      <dgm:spPr/>
    </dgm:pt>
    <dgm:pt modelId="{D0838763-44D6-4E84-A7BD-7129C11C9F0F}">
      <dgm:prSet phldr="0"/>
      <dgm:spPr/>
      <dgm:t>
        <a:bodyPr/>
        <a:lstStyle/>
        <a:p>
          <a:pPr rtl="0"/>
          <a:r>
            <a:rPr lang="en-US" b="0" i="0" dirty="0">
              <a:latin typeface="Century Gothic" panose="020B0502020202020204"/>
            </a:rPr>
            <a:t>Marketing flyers developed.</a:t>
          </a:r>
        </a:p>
      </dgm:t>
    </dgm:pt>
    <dgm:pt modelId="{C6A8B747-E8C3-4281-A366-80EB852879AB}" type="parTrans" cxnId="{9890D542-685A-4DE5-A48E-B5ADC236E068}">
      <dgm:prSet/>
      <dgm:spPr/>
    </dgm:pt>
    <dgm:pt modelId="{96FE09B9-43A8-456E-91FA-2195F80603DB}" type="sibTrans" cxnId="{9890D542-685A-4DE5-A48E-B5ADC236E068}">
      <dgm:prSet/>
      <dgm:spPr/>
    </dgm:pt>
    <dgm:pt modelId="{4AB698BC-67BE-4A3C-9F39-DB637D973841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Purchased Smart 911</a:t>
          </a:r>
        </a:p>
      </dgm:t>
    </dgm:pt>
    <dgm:pt modelId="{35221143-C7ED-4CEE-B7C5-0E24B9CF0DE6}" type="parTrans" cxnId="{A0A78A5D-C48E-49FC-A022-E29E26132F3B}">
      <dgm:prSet/>
      <dgm:spPr/>
    </dgm:pt>
    <dgm:pt modelId="{CC60D4A0-5C83-4AE5-A132-AF33D835765D}" type="sibTrans" cxnId="{A0A78A5D-C48E-49FC-A022-E29E26132F3B}">
      <dgm:prSet/>
      <dgm:spPr/>
    </dgm:pt>
    <dgm:pt modelId="{2D74F73A-E368-4697-87CD-00F5C96E54B7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Developed two sided cards to pass out</a:t>
          </a:r>
        </a:p>
      </dgm:t>
    </dgm:pt>
    <dgm:pt modelId="{FB97CB09-7CE6-46F0-AEA4-1AC40605C49D}" type="parTrans" cxnId="{A37F4707-EA10-483C-A125-6079A36A131E}">
      <dgm:prSet/>
      <dgm:spPr/>
    </dgm:pt>
    <dgm:pt modelId="{9AD32E83-342D-459E-A20A-A465F6D4333C}" type="sibTrans" cxnId="{A37F4707-EA10-483C-A125-6079A36A131E}">
      <dgm:prSet/>
      <dgm:spPr/>
    </dgm:pt>
    <dgm:pt modelId="{DBFE76AF-27D1-437F-9090-C7FE4DC64688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Developing social media marketing tools</a:t>
          </a:r>
        </a:p>
      </dgm:t>
    </dgm:pt>
    <dgm:pt modelId="{35860DA0-BC65-4B1E-BB45-8A585DC61FB3}" type="parTrans" cxnId="{5A4E8837-E716-43E3-A18C-F63E0B86FB37}">
      <dgm:prSet/>
      <dgm:spPr/>
    </dgm:pt>
    <dgm:pt modelId="{4203AF68-8046-46FC-B271-BBFDA0762DCD}" type="sibTrans" cxnId="{5A4E8837-E716-43E3-A18C-F63E0B86FB37}">
      <dgm:prSet/>
      <dgm:spPr/>
    </dgm:pt>
    <dgm:pt modelId="{DD61709A-B57A-4918-9C1B-661F25C820B2}" type="pres">
      <dgm:prSet presAssocID="{26CC7AA5-8922-4B2D-AD5E-CCB959A9623E}" presName="Name0" presStyleCnt="0">
        <dgm:presLayoutVars>
          <dgm:dir/>
          <dgm:animLvl val="lvl"/>
          <dgm:resizeHandles val="exact"/>
        </dgm:presLayoutVars>
      </dgm:prSet>
      <dgm:spPr/>
    </dgm:pt>
    <dgm:pt modelId="{E31FD424-897B-41B1-B3F2-F61381F39855}" type="pres">
      <dgm:prSet presAssocID="{0952124A-3360-48B5-A5EB-CDF1F3946D10}" presName="composite" presStyleCnt="0"/>
      <dgm:spPr/>
    </dgm:pt>
    <dgm:pt modelId="{B43FB994-6EA7-4AA5-9C4F-938247639EB1}" type="pres">
      <dgm:prSet presAssocID="{0952124A-3360-48B5-A5EB-CDF1F3946D1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ED2A51C-6D1F-46B4-9F95-7057E80F7966}" type="pres">
      <dgm:prSet presAssocID="{0952124A-3360-48B5-A5EB-CDF1F3946D10}" presName="desTx" presStyleLbl="alignAccFollowNode1" presStyleIdx="0" presStyleCnt="3">
        <dgm:presLayoutVars>
          <dgm:bulletEnabled val="1"/>
        </dgm:presLayoutVars>
      </dgm:prSet>
      <dgm:spPr/>
    </dgm:pt>
    <dgm:pt modelId="{4667A0DE-B2F2-4462-97A0-B46CA1A91F89}" type="pres">
      <dgm:prSet presAssocID="{856AE877-2217-4F38-8031-1B9C224CEACF}" presName="space" presStyleCnt="0"/>
      <dgm:spPr/>
    </dgm:pt>
    <dgm:pt modelId="{92E4D238-CDA6-4D6D-A871-6BAE792EE2CD}" type="pres">
      <dgm:prSet presAssocID="{665E7437-5E63-472F-BCA1-74EDDE396112}" presName="composite" presStyleCnt="0"/>
      <dgm:spPr/>
    </dgm:pt>
    <dgm:pt modelId="{0ABCB9ED-80FF-47CF-AB18-9E3D0F73A3FE}" type="pres">
      <dgm:prSet presAssocID="{665E7437-5E63-472F-BCA1-74EDDE39611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155816E-01F2-43D3-8C27-238001830ABD}" type="pres">
      <dgm:prSet presAssocID="{665E7437-5E63-472F-BCA1-74EDDE396112}" presName="desTx" presStyleLbl="alignAccFollowNode1" presStyleIdx="1" presStyleCnt="3">
        <dgm:presLayoutVars>
          <dgm:bulletEnabled val="1"/>
        </dgm:presLayoutVars>
      </dgm:prSet>
      <dgm:spPr/>
    </dgm:pt>
    <dgm:pt modelId="{799E04D1-0A66-4175-A24C-36BDEA604063}" type="pres">
      <dgm:prSet presAssocID="{0FD13EFD-93EA-41EE-9ECC-92510C7B8AAF}" presName="space" presStyleCnt="0"/>
      <dgm:spPr/>
    </dgm:pt>
    <dgm:pt modelId="{81F668CF-F6F5-48E9-BB33-093DBA1410B4}" type="pres">
      <dgm:prSet presAssocID="{298EBC75-5AD6-4C40-92DB-07D83B91212A}" presName="composite" presStyleCnt="0"/>
      <dgm:spPr/>
    </dgm:pt>
    <dgm:pt modelId="{0ACAA964-BF5A-40C8-A517-C89844269EA2}" type="pres">
      <dgm:prSet presAssocID="{298EBC75-5AD6-4C40-92DB-07D83B91212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618D34D-BAD8-49FD-9C51-C89EA12AE9FA}" type="pres">
      <dgm:prSet presAssocID="{298EBC75-5AD6-4C40-92DB-07D83B91212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37F4707-EA10-483C-A125-6079A36A131E}" srcId="{298EBC75-5AD6-4C40-92DB-07D83B91212A}" destId="{2D74F73A-E368-4697-87CD-00F5C96E54B7}" srcOrd="1" destOrd="0" parTransId="{FB97CB09-7CE6-46F0-AEA4-1AC40605C49D}" sibTransId="{9AD32E83-342D-459E-A20A-A465F6D4333C}"/>
    <dgm:cxn modelId="{0925DC28-3049-421C-8EF6-E9624A6F90B7}" type="presOf" srcId="{D0838763-44D6-4E84-A7BD-7129C11C9F0F}" destId="{C155816E-01F2-43D3-8C27-238001830ABD}" srcOrd="0" destOrd="1" presId="urn:microsoft.com/office/officeart/2005/8/layout/hList1"/>
    <dgm:cxn modelId="{5A4E8837-E716-43E3-A18C-F63E0B86FB37}" srcId="{298EBC75-5AD6-4C40-92DB-07D83B91212A}" destId="{DBFE76AF-27D1-437F-9090-C7FE4DC64688}" srcOrd="2" destOrd="0" parTransId="{35860DA0-BC65-4B1E-BB45-8A585DC61FB3}" sibTransId="{4203AF68-8046-46FC-B271-BBFDA0762DCD}"/>
    <dgm:cxn modelId="{C4F8A93F-2A2B-4B64-8BE4-37DF5167887E}" srcId="{26CC7AA5-8922-4B2D-AD5E-CCB959A9623E}" destId="{298EBC75-5AD6-4C40-92DB-07D83B91212A}" srcOrd="2" destOrd="0" parTransId="{5C73C454-907B-42E2-958A-051F70C7FDAF}" sibTransId="{C34E9FE5-4AB0-4A30-A562-AB09AC7E0076}"/>
    <dgm:cxn modelId="{A0A78A5D-C48E-49FC-A022-E29E26132F3B}" srcId="{298EBC75-5AD6-4C40-92DB-07D83B91212A}" destId="{4AB698BC-67BE-4A3C-9F39-DB637D973841}" srcOrd="0" destOrd="0" parTransId="{35221143-C7ED-4CEE-B7C5-0E24B9CF0DE6}" sibTransId="{CC60D4A0-5C83-4AE5-A132-AF33D835765D}"/>
    <dgm:cxn modelId="{C272055F-C649-4D70-9815-B1188EC0D947}" type="presOf" srcId="{26CC7AA5-8922-4B2D-AD5E-CCB959A9623E}" destId="{DD61709A-B57A-4918-9C1B-661F25C820B2}" srcOrd="0" destOrd="0" presId="urn:microsoft.com/office/officeart/2005/8/layout/hList1"/>
    <dgm:cxn modelId="{9890D542-685A-4DE5-A48E-B5ADC236E068}" srcId="{665E7437-5E63-472F-BCA1-74EDDE396112}" destId="{D0838763-44D6-4E84-A7BD-7129C11C9F0F}" srcOrd="1" destOrd="0" parTransId="{C6A8B747-E8C3-4281-A366-80EB852879AB}" sibTransId="{96FE09B9-43A8-456E-91FA-2195F80603DB}"/>
    <dgm:cxn modelId="{AC1D5343-8C0F-4AEE-A802-E8BBAB07A870}" type="presOf" srcId="{0952124A-3360-48B5-A5EB-CDF1F3946D10}" destId="{B43FB994-6EA7-4AA5-9C4F-938247639EB1}" srcOrd="0" destOrd="0" presId="urn:microsoft.com/office/officeart/2005/8/layout/hList1"/>
    <dgm:cxn modelId="{FE7F1474-766C-4EE2-8C4C-2F3914972160}" srcId="{665E7437-5E63-472F-BCA1-74EDDE396112}" destId="{E04A7235-924B-45C5-9881-DF4E1A636FBB}" srcOrd="0" destOrd="0" parTransId="{B583C4B5-8132-4824-8D52-B6D4B4BBED11}" sibTransId="{56E0F8ED-A2E8-47C4-8713-38EE9082FAA2}"/>
    <dgm:cxn modelId="{1A9A4781-1190-454A-8DC3-AEAE7C63415C}" srcId="{26CC7AA5-8922-4B2D-AD5E-CCB959A9623E}" destId="{665E7437-5E63-472F-BCA1-74EDDE396112}" srcOrd="1" destOrd="0" parTransId="{1727FC59-2268-4CC0-85FF-BDEB019917AF}" sibTransId="{0FD13EFD-93EA-41EE-9ECC-92510C7B8AAF}"/>
    <dgm:cxn modelId="{8FD82F8F-334C-45D7-96BE-B4E63CA7BFF0}" srcId="{0952124A-3360-48B5-A5EB-CDF1F3946D10}" destId="{CE3EACC6-97BE-44C1-B386-AB0C43933283}" srcOrd="0" destOrd="0" parTransId="{A9B22257-5B89-48B2-8BC1-423A21CB0D63}" sibTransId="{89CE81A1-9DF8-43EC-AA4D-DD6636F97A28}"/>
    <dgm:cxn modelId="{C9F47895-FF59-40DD-BE2B-5C65F9B21F0F}" type="presOf" srcId="{2D74F73A-E368-4697-87CD-00F5C96E54B7}" destId="{8618D34D-BAD8-49FD-9C51-C89EA12AE9FA}" srcOrd="0" destOrd="1" presId="urn:microsoft.com/office/officeart/2005/8/layout/hList1"/>
    <dgm:cxn modelId="{39759B97-70B8-44D1-9FD8-D9303EC1D2B3}" type="presOf" srcId="{DBFE76AF-27D1-437F-9090-C7FE4DC64688}" destId="{8618D34D-BAD8-49FD-9C51-C89EA12AE9FA}" srcOrd="0" destOrd="2" presId="urn:microsoft.com/office/officeart/2005/8/layout/hList1"/>
    <dgm:cxn modelId="{64BE3E9B-C457-40EE-BB60-EF0E283CB9F6}" type="presOf" srcId="{298EBC75-5AD6-4C40-92DB-07D83B91212A}" destId="{0ACAA964-BF5A-40C8-A517-C89844269EA2}" srcOrd="0" destOrd="0" presId="urn:microsoft.com/office/officeart/2005/8/layout/hList1"/>
    <dgm:cxn modelId="{B5DE2DA8-8E97-4DC3-89B0-B32EB5B83F89}" type="presOf" srcId="{E04A7235-924B-45C5-9881-DF4E1A636FBB}" destId="{C155816E-01F2-43D3-8C27-238001830ABD}" srcOrd="0" destOrd="0" presId="urn:microsoft.com/office/officeart/2005/8/layout/hList1"/>
    <dgm:cxn modelId="{8DF5B1AE-A221-427B-A55A-A03A22943316}" type="presOf" srcId="{9B158B2B-1441-4167-A080-9F7F386125B5}" destId="{EED2A51C-6D1F-46B4-9F95-7057E80F7966}" srcOrd="0" destOrd="1" presId="urn:microsoft.com/office/officeart/2005/8/layout/hList1"/>
    <dgm:cxn modelId="{E3CE01CE-5AE2-4069-AE1D-03542FD2ED52}" type="presOf" srcId="{CE3EACC6-97BE-44C1-B386-AB0C43933283}" destId="{EED2A51C-6D1F-46B4-9F95-7057E80F7966}" srcOrd="0" destOrd="0" presId="urn:microsoft.com/office/officeart/2005/8/layout/hList1"/>
    <dgm:cxn modelId="{06E528E7-7EE5-4D32-B000-85603E94EBE0}" type="presOf" srcId="{4AB698BC-67BE-4A3C-9F39-DB637D973841}" destId="{8618D34D-BAD8-49FD-9C51-C89EA12AE9FA}" srcOrd="0" destOrd="0" presId="urn:microsoft.com/office/officeart/2005/8/layout/hList1"/>
    <dgm:cxn modelId="{E3A7C5F2-CD7D-491C-BB41-6A1FE2A274CF}" srcId="{26CC7AA5-8922-4B2D-AD5E-CCB959A9623E}" destId="{0952124A-3360-48B5-A5EB-CDF1F3946D10}" srcOrd="0" destOrd="0" parTransId="{695144A1-D134-4964-85E7-4AC81DD1E9CE}" sibTransId="{856AE877-2217-4F38-8031-1B9C224CEACF}"/>
    <dgm:cxn modelId="{1423F2F2-8CE4-4E49-9207-B2CDAF814AEE}" srcId="{0952124A-3360-48B5-A5EB-CDF1F3946D10}" destId="{9B158B2B-1441-4167-A080-9F7F386125B5}" srcOrd="1" destOrd="0" parTransId="{7B2D9647-D00C-4A19-BD8C-3C1D4F9B1FC8}" sibTransId="{41179C76-3E48-4677-83F7-3CC73152B505}"/>
    <dgm:cxn modelId="{500137F9-F1E8-46CD-9C2C-0041439A6F7C}" type="presOf" srcId="{665E7437-5E63-472F-BCA1-74EDDE396112}" destId="{0ABCB9ED-80FF-47CF-AB18-9E3D0F73A3FE}" srcOrd="0" destOrd="0" presId="urn:microsoft.com/office/officeart/2005/8/layout/hList1"/>
    <dgm:cxn modelId="{D5EB7B48-EFA0-454F-8034-BA6992A78A10}" type="presParOf" srcId="{DD61709A-B57A-4918-9C1B-661F25C820B2}" destId="{E31FD424-897B-41B1-B3F2-F61381F39855}" srcOrd="0" destOrd="0" presId="urn:microsoft.com/office/officeart/2005/8/layout/hList1"/>
    <dgm:cxn modelId="{D8987CED-08E9-4E60-AF61-01A7FA7970E2}" type="presParOf" srcId="{E31FD424-897B-41B1-B3F2-F61381F39855}" destId="{B43FB994-6EA7-4AA5-9C4F-938247639EB1}" srcOrd="0" destOrd="0" presId="urn:microsoft.com/office/officeart/2005/8/layout/hList1"/>
    <dgm:cxn modelId="{9332EB9C-04AF-4C56-8138-212457752C2C}" type="presParOf" srcId="{E31FD424-897B-41B1-B3F2-F61381F39855}" destId="{EED2A51C-6D1F-46B4-9F95-7057E80F7966}" srcOrd="1" destOrd="0" presId="urn:microsoft.com/office/officeart/2005/8/layout/hList1"/>
    <dgm:cxn modelId="{2C134C4E-94B3-42E3-B796-D3F282B3B4D5}" type="presParOf" srcId="{DD61709A-B57A-4918-9C1B-661F25C820B2}" destId="{4667A0DE-B2F2-4462-97A0-B46CA1A91F89}" srcOrd="1" destOrd="0" presId="urn:microsoft.com/office/officeart/2005/8/layout/hList1"/>
    <dgm:cxn modelId="{DA72A34F-17C7-424E-AF8E-C16C26796694}" type="presParOf" srcId="{DD61709A-B57A-4918-9C1B-661F25C820B2}" destId="{92E4D238-CDA6-4D6D-A871-6BAE792EE2CD}" srcOrd="2" destOrd="0" presId="urn:microsoft.com/office/officeart/2005/8/layout/hList1"/>
    <dgm:cxn modelId="{1D4422DC-F393-414B-8CDA-3C46B3077AAB}" type="presParOf" srcId="{92E4D238-CDA6-4D6D-A871-6BAE792EE2CD}" destId="{0ABCB9ED-80FF-47CF-AB18-9E3D0F73A3FE}" srcOrd="0" destOrd="0" presId="urn:microsoft.com/office/officeart/2005/8/layout/hList1"/>
    <dgm:cxn modelId="{E012E40F-D7F1-4B2F-83D5-55B740451E84}" type="presParOf" srcId="{92E4D238-CDA6-4D6D-A871-6BAE792EE2CD}" destId="{C155816E-01F2-43D3-8C27-238001830ABD}" srcOrd="1" destOrd="0" presId="urn:microsoft.com/office/officeart/2005/8/layout/hList1"/>
    <dgm:cxn modelId="{2CEE2FF3-EED8-4AF2-9CC7-9745125D1048}" type="presParOf" srcId="{DD61709A-B57A-4918-9C1B-661F25C820B2}" destId="{799E04D1-0A66-4175-A24C-36BDEA604063}" srcOrd="3" destOrd="0" presId="urn:microsoft.com/office/officeart/2005/8/layout/hList1"/>
    <dgm:cxn modelId="{AD2597A3-714A-4C45-BDD1-7693ADA670F9}" type="presParOf" srcId="{DD61709A-B57A-4918-9C1B-661F25C820B2}" destId="{81F668CF-F6F5-48E9-BB33-093DBA1410B4}" srcOrd="4" destOrd="0" presId="urn:microsoft.com/office/officeart/2005/8/layout/hList1"/>
    <dgm:cxn modelId="{E9CD5489-0C05-4543-A144-8CF5AE5F5E3D}" type="presParOf" srcId="{81F668CF-F6F5-48E9-BB33-093DBA1410B4}" destId="{0ACAA964-BF5A-40C8-A517-C89844269EA2}" srcOrd="0" destOrd="0" presId="urn:microsoft.com/office/officeart/2005/8/layout/hList1"/>
    <dgm:cxn modelId="{78C86D88-A61E-479B-9515-209806F35240}" type="presParOf" srcId="{81F668CF-F6F5-48E9-BB33-093DBA1410B4}" destId="{8618D34D-BAD8-49FD-9C51-C89EA12AE9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17FE94-7020-4690-BDB8-2D95E5084D73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9424FAC-9133-4F37-942A-5047ADF2F8EC}">
      <dgm:prSet/>
      <dgm:spPr/>
      <dgm:t>
        <a:bodyPr/>
        <a:lstStyle/>
        <a:p>
          <a:r>
            <a:rPr lang="en-US" b="0" i="0"/>
            <a:t>CS provided 4 hour training </a:t>
          </a:r>
          <a:endParaRPr lang="en-US"/>
        </a:p>
      </dgm:t>
    </dgm:pt>
    <dgm:pt modelId="{C67B280A-92BF-41C8-BBD4-CD37DB751EBC}" type="parTrans" cxnId="{26FB9D64-99A9-41B6-AB69-0E2FE30F6952}">
      <dgm:prSet/>
      <dgm:spPr/>
      <dgm:t>
        <a:bodyPr/>
        <a:lstStyle/>
        <a:p>
          <a:endParaRPr lang="en-US"/>
        </a:p>
      </dgm:t>
    </dgm:pt>
    <dgm:pt modelId="{88802130-9F85-4CDE-A5EA-C96156110A1C}" type="sibTrans" cxnId="{26FB9D64-99A9-41B6-AB69-0E2FE30F6952}">
      <dgm:prSet/>
      <dgm:spPr/>
      <dgm:t>
        <a:bodyPr/>
        <a:lstStyle/>
        <a:p>
          <a:endParaRPr lang="en-US"/>
        </a:p>
      </dgm:t>
    </dgm:pt>
    <dgm:pt modelId="{A8867B34-1006-49A7-B350-4E2CFD544A42}">
      <dgm:prSet/>
      <dgm:spPr/>
      <dgm:t>
        <a:bodyPr/>
        <a:lstStyle/>
        <a:p>
          <a:r>
            <a:rPr lang="en-US" b="0" i="0"/>
            <a:t>Services provided by CS</a:t>
          </a:r>
          <a:endParaRPr lang="en-US"/>
        </a:p>
      </dgm:t>
    </dgm:pt>
    <dgm:pt modelId="{9EBE47CC-0C1D-4620-B2BB-68113C95BC52}" type="parTrans" cxnId="{075B0732-E121-468A-AE0B-3BBA1BA66B61}">
      <dgm:prSet/>
      <dgm:spPr/>
      <dgm:t>
        <a:bodyPr/>
        <a:lstStyle/>
        <a:p>
          <a:endParaRPr lang="en-US"/>
        </a:p>
      </dgm:t>
    </dgm:pt>
    <dgm:pt modelId="{F2DF8B66-5C75-4605-AB81-042E32752E7A}" type="sibTrans" cxnId="{075B0732-E121-468A-AE0B-3BBA1BA66B61}">
      <dgm:prSet/>
      <dgm:spPr/>
      <dgm:t>
        <a:bodyPr/>
        <a:lstStyle/>
        <a:p>
          <a:endParaRPr lang="en-US"/>
        </a:p>
      </dgm:t>
    </dgm:pt>
    <dgm:pt modelId="{3C08972E-66A4-40AA-8E71-99F9B9BD111F}">
      <dgm:prSet/>
      <dgm:spPr/>
      <dgm:t>
        <a:bodyPr/>
        <a:lstStyle/>
        <a:p>
          <a:r>
            <a:rPr lang="en-US" b="0" i="0"/>
            <a:t>Crisis services available in the area</a:t>
          </a:r>
          <a:endParaRPr lang="en-US"/>
        </a:p>
      </dgm:t>
    </dgm:pt>
    <dgm:pt modelId="{AC78AA4D-72F8-42A9-9281-EA834F20C9DD}" type="parTrans" cxnId="{7F4CE1EE-93EC-4F42-BFDF-1D4EE68DD3D3}">
      <dgm:prSet/>
      <dgm:spPr/>
      <dgm:t>
        <a:bodyPr/>
        <a:lstStyle/>
        <a:p>
          <a:endParaRPr lang="en-US"/>
        </a:p>
      </dgm:t>
    </dgm:pt>
    <dgm:pt modelId="{B82DCF10-0D82-40DB-BB27-C3230BB90A3A}" type="sibTrans" cxnId="{7F4CE1EE-93EC-4F42-BFDF-1D4EE68DD3D3}">
      <dgm:prSet/>
      <dgm:spPr/>
      <dgm:t>
        <a:bodyPr/>
        <a:lstStyle/>
        <a:p>
          <a:endParaRPr lang="en-US"/>
        </a:p>
      </dgm:t>
    </dgm:pt>
    <dgm:pt modelId="{020C9A0E-DE2B-42D9-88F4-0DADF1784995}">
      <dgm:prSet/>
      <dgm:spPr/>
      <dgm:t>
        <a:bodyPr/>
        <a:lstStyle/>
        <a:p>
          <a:r>
            <a:rPr lang="en-US" b="0" i="0"/>
            <a:t>Introduction to Marcus Alert</a:t>
          </a:r>
          <a:endParaRPr lang="en-US"/>
        </a:p>
      </dgm:t>
    </dgm:pt>
    <dgm:pt modelId="{C5F1C400-3330-481C-A22D-D6AA133E595D}" type="parTrans" cxnId="{3007B39A-1900-4365-B824-B5C6A1AD9E36}">
      <dgm:prSet/>
      <dgm:spPr/>
      <dgm:t>
        <a:bodyPr/>
        <a:lstStyle/>
        <a:p>
          <a:endParaRPr lang="en-US"/>
        </a:p>
      </dgm:t>
    </dgm:pt>
    <dgm:pt modelId="{65F17DAA-1CC4-439E-BF9C-7B8C619FC3BF}" type="sibTrans" cxnId="{3007B39A-1900-4365-B824-B5C6A1AD9E36}">
      <dgm:prSet/>
      <dgm:spPr/>
      <dgm:t>
        <a:bodyPr/>
        <a:lstStyle/>
        <a:p>
          <a:endParaRPr lang="en-US"/>
        </a:p>
      </dgm:t>
    </dgm:pt>
    <dgm:pt modelId="{7AF41EC7-8A36-42AC-81B2-DFC34B42B93D}">
      <dgm:prSet/>
      <dgm:spPr/>
      <dgm:t>
        <a:bodyPr/>
        <a:lstStyle/>
        <a:p>
          <a:r>
            <a:rPr lang="en-US" b="0" i="0"/>
            <a:t>Voluntary database </a:t>
          </a:r>
          <a:endParaRPr lang="en-US"/>
        </a:p>
      </dgm:t>
    </dgm:pt>
    <dgm:pt modelId="{6F30250D-B1F9-4B78-BD92-A5B5CBA1181E}" type="parTrans" cxnId="{F65C2D61-E958-4386-BF89-542A1712132C}">
      <dgm:prSet/>
      <dgm:spPr/>
      <dgm:t>
        <a:bodyPr/>
        <a:lstStyle/>
        <a:p>
          <a:endParaRPr lang="en-US"/>
        </a:p>
      </dgm:t>
    </dgm:pt>
    <dgm:pt modelId="{13371D11-322F-4F16-A04D-0402D4F78216}" type="sibTrans" cxnId="{F65C2D61-E958-4386-BF89-542A1712132C}">
      <dgm:prSet/>
      <dgm:spPr/>
      <dgm:t>
        <a:bodyPr/>
        <a:lstStyle/>
        <a:p>
          <a:endParaRPr lang="en-US"/>
        </a:p>
      </dgm:t>
    </dgm:pt>
    <dgm:pt modelId="{B8E34485-C1B8-423D-9AED-E46FB08820A7}">
      <dgm:prSet/>
      <dgm:spPr/>
      <dgm:t>
        <a:bodyPr/>
        <a:lstStyle/>
        <a:p>
          <a:r>
            <a:rPr lang="en-US" b="0" i="0"/>
            <a:t>Additional training planned once Marcus Alert is finalized.</a:t>
          </a:r>
          <a:endParaRPr lang="en-US"/>
        </a:p>
      </dgm:t>
    </dgm:pt>
    <dgm:pt modelId="{90FA1E1E-4F75-4C1D-A2D5-386916EFC2E8}" type="parTrans" cxnId="{D5AE02BE-05F6-4B8C-9242-8C2AD4AE326E}">
      <dgm:prSet/>
      <dgm:spPr/>
      <dgm:t>
        <a:bodyPr/>
        <a:lstStyle/>
        <a:p>
          <a:endParaRPr lang="en-US"/>
        </a:p>
      </dgm:t>
    </dgm:pt>
    <dgm:pt modelId="{31567066-A470-4F8F-9542-23E0C901330F}" type="sibTrans" cxnId="{D5AE02BE-05F6-4B8C-9242-8C2AD4AE326E}">
      <dgm:prSet/>
      <dgm:spPr/>
      <dgm:t>
        <a:bodyPr/>
        <a:lstStyle/>
        <a:p>
          <a:endParaRPr lang="en-US"/>
        </a:p>
      </dgm:t>
    </dgm:pt>
    <dgm:pt modelId="{659AB4FC-302C-4995-9988-22C87BB2F107}">
      <dgm:prSet/>
      <dgm:spPr/>
      <dgm:t>
        <a:bodyPr/>
        <a:lstStyle/>
        <a:p>
          <a:r>
            <a:rPr lang="en-US" b="0" i="0"/>
            <a:t>Final Marcus Alert triage levels</a:t>
          </a:r>
          <a:endParaRPr lang="en-US"/>
        </a:p>
      </dgm:t>
    </dgm:pt>
    <dgm:pt modelId="{2C0C54B4-75D9-4153-AEE2-FDCF4225D88D}" type="parTrans" cxnId="{82D6BC96-98F5-460C-A65F-C6B9D6CDECFE}">
      <dgm:prSet/>
      <dgm:spPr/>
      <dgm:t>
        <a:bodyPr/>
        <a:lstStyle/>
        <a:p>
          <a:endParaRPr lang="en-US"/>
        </a:p>
      </dgm:t>
    </dgm:pt>
    <dgm:pt modelId="{EFDF0251-F997-4820-A8C4-157379D97165}" type="sibTrans" cxnId="{82D6BC96-98F5-460C-A65F-C6B9D6CDECFE}">
      <dgm:prSet/>
      <dgm:spPr/>
      <dgm:t>
        <a:bodyPr/>
        <a:lstStyle/>
        <a:p>
          <a:endParaRPr lang="en-US"/>
        </a:p>
      </dgm:t>
    </dgm:pt>
    <dgm:pt modelId="{B8303A33-CE88-4AE8-BEBA-1A8BF6D9980F}">
      <dgm:prSet/>
      <dgm:spPr/>
      <dgm:t>
        <a:bodyPr/>
        <a:lstStyle/>
        <a:p>
          <a:r>
            <a:rPr lang="en-US" b="0" i="0"/>
            <a:t>How and who to refer calls</a:t>
          </a:r>
          <a:endParaRPr lang="en-US"/>
        </a:p>
      </dgm:t>
    </dgm:pt>
    <dgm:pt modelId="{615CD667-2F28-48B2-9718-3674AEEB679B}" type="parTrans" cxnId="{7900E5C4-FAA4-4F37-8F43-42D1AE7F9BDB}">
      <dgm:prSet/>
      <dgm:spPr/>
      <dgm:t>
        <a:bodyPr/>
        <a:lstStyle/>
        <a:p>
          <a:endParaRPr lang="en-US"/>
        </a:p>
      </dgm:t>
    </dgm:pt>
    <dgm:pt modelId="{9BA284DE-8C32-4289-8005-7DC5D6A7D3DA}" type="sibTrans" cxnId="{7900E5C4-FAA4-4F37-8F43-42D1AE7F9BDB}">
      <dgm:prSet/>
      <dgm:spPr/>
      <dgm:t>
        <a:bodyPr/>
        <a:lstStyle/>
        <a:p>
          <a:endParaRPr lang="en-US"/>
        </a:p>
      </dgm:t>
    </dgm:pt>
    <dgm:pt modelId="{3684CB93-CEC8-45EE-B475-58BDE4EF207D}" type="pres">
      <dgm:prSet presAssocID="{AE17FE94-7020-4690-BDB8-2D95E5084D73}" presName="Name0" presStyleCnt="0">
        <dgm:presLayoutVars>
          <dgm:dir/>
          <dgm:animLvl val="lvl"/>
          <dgm:resizeHandles val="exact"/>
        </dgm:presLayoutVars>
      </dgm:prSet>
      <dgm:spPr/>
    </dgm:pt>
    <dgm:pt modelId="{60E1CA9F-C4A9-4CE9-8276-5B7FB8C33BEB}" type="pres">
      <dgm:prSet presAssocID="{B8E34485-C1B8-423D-9AED-E46FB08820A7}" presName="boxAndChildren" presStyleCnt="0"/>
      <dgm:spPr/>
    </dgm:pt>
    <dgm:pt modelId="{20F78DEE-3319-4DFE-B0DD-396567C7928C}" type="pres">
      <dgm:prSet presAssocID="{B8E34485-C1B8-423D-9AED-E46FB08820A7}" presName="parentTextBox" presStyleLbl="node1" presStyleIdx="0" presStyleCnt="2"/>
      <dgm:spPr/>
    </dgm:pt>
    <dgm:pt modelId="{B76D70CC-5F60-4F87-A1F2-7B65FD7F7025}" type="pres">
      <dgm:prSet presAssocID="{B8E34485-C1B8-423D-9AED-E46FB08820A7}" presName="entireBox" presStyleLbl="node1" presStyleIdx="0" presStyleCnt="2"/>
      <dgm:spPr/>
    </dgm:pt>
    <dgm:pt modelId="{79AFE823-3088-4964-AF11-B2BC831A9F6C}" type="pres">
      <dgm:prSet presAssocID="{B8E34485-C1B8-423D-9AED-E46FB08820A7}" presName="descendantBox" presStyleCnt="0"/>
      <dgm:spPr/>
    </dgm:pt>
    <dgm:pt modelId="{45FDF862-69A0-49C1-9320-75D60ED7B068}" type="pres">
      <dgm:prSet presAssocID="{659AB4FC-302C-4995-9988-22C87BB2F107}" presName="childTextBox" presStyleLbl="fgAccFollowNode1" presStyleIdx="0" presStyleCnt="6">
        <dgm:presLayoutVars>
          <dgm:bulletEnabled val="1"/>
        </dgm:presLayoutVars>
      </dgm:prSet>
      <dgm:spPr/>
    </dgm:pt>
    <dgm:pt modelId="{26F3B795-0526-4DB9-931A-66FC31AFF7E0}" type="pres">
      <dgm:prSet presAssocID="{B8303A33-CE88-4AE8-BEBA-1A8BF6D9980F}" presName="childTextBox" presStyleLbl="fgAccFollowNode1" presStyleIdx="1" presStyleCnt="6">
        <dgm:presLayoutVars>
          <dgm:bulletEnabled val="1"/>
        </dgm:presLayoutVars>
      </dgm:prSet>
      <dgm:spPr/>
    </dgm:pt>
    <dgm:pt modelId="{984F440F-0A0E-41CF-87CA-90F3B5B1F887}" type="pres">
      <dgm:prSet presAssocID="{88802130-9F85-4CDE-A5EA-C96156110A1C}" presName="sp" presStyleCnt="0"/>
      <dgm:spPr/>
    </dgm:pt>
    <dgm:pt modelId="{83F5529F-EEF8-4D4C-9996-37C4A660646B}" type="pres">
      <dgm:prSet presAssocID="{A9424FAC-9133-4F37-942A-5047ADF2F8EC}" presName="arrowAndChildren" presStyleCnt="0"/>
      <dgm:spPr/>
    </dgm:pt>
    <dgm:pt modelId="{31E8FB5A-F93B-47AB-A750-D19B5F6E33FE}" type="pres">
      <dgm:prSet presAssocID="{A9424FAC-9133-4F37-942A-5047ADF2F8EC}" presName="parentTextArrow" presStyleLbl="node1" presStyleIdx="0" presStyleCnt="2"/>
      <dgm:spPr/>
    </dgm:pt>
    <dgm:pt modelId="{0056BDF3-C877-4E90-AF04-EE9D686C6B68}" type="pres">
      <dgm:prSet presAssocID="{A9424FAC-9133-4F37-942A-5047ADF2F8EC}" presName="arrow" presStyleLbl="node1" presStyleIdx="1" presStyleCnt="2"/>
      <dgm:spPr/>
    </dgm:pt>
    <dgm:pt modelId="{05968578-BEDD-4966-89E9-62F41AA94244}" type="pres">
      <dgm:prSet presAssocID="{A9424FAC-9133-4F37-942A-5047ADF2F8EC}" presName="descendantArrow" presStyleCnt="0"/>
      <dgm:spPr/>
    </dgm:pt>
    <dgm:pt modelId="{1D529486-EA9B-44D6-AC8F-6AA874EDB578}" type="pres">
      <dgm:prSet presAssocID="{A8867B34-1006-49A7-B350-4E2CFD544A42}" presName="childTextArrow" presStyleLbl="fgAccFollowNode1" presStyleIdx="2" presStyleCnt="6">
        <dgm:presLayoutVars>
          <dgm:bulletEnabled val="1"/>
        </dgm:presLayoutVars>
      </dgm:prSet>
      <dgm:spPr/>
    </dgm:pt>
    <dgm:pt modelId="{AB3720A9-7493-461E-8C4C-11CAA11FBE30}" type="pres">
      <dgm:prSet presAssocID="{3C08972E-66A4-40AA-8E71-99F9B9BD111F}" presName="childTextArrow" presStyleLbl="fgAccFollowNode1" presStyleIdx="3" presStyleCnt="6">
        <dgm:presLayoutVars>
          <dgm:bulletEnabled val="1"/>
        </dgm:presLayoutVars>
      </dgm:prSet>
      <dgm:spPr/>
    </dgm:pt>
    <dgm:pt modelId="{152F207D-EFA8-403F-9EAB-207AE5C0D095}" type="pres">
      <dgm:prSet presAssocID="{020C9A0E-DE2B-42D9-88F4-0DADF1784995}" presName="childTextArrow" presStyleLbl="fgAccFollowNode1" presStyleIdx="4" presStyleCnt="6">
        <dgm:presLayoutVars>
          <dgm:bulletEnabled val="1"/>
        </dgm:presLayoutVars>
      </dgm:prSet>
      <dgm:spPr/>
    </dgm:pt>
    <dgm:pt modelId="{6E4677A8-4833-4F69-92E4-0E7F2F913BA8}" type="pres">
      <dgm:prSet presAssocID="{7AF41EC7-8A36-42AC-81B2-DFC34B42B93D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075B0732-E121-468A-AE0B-3BBA1BA66B61}" srcId="{A9424FAC-9133-4F37-942A-5047ADF2F8EC}" destId="{A8867B34-1006-49A7-B350-4E2CFD544A42}" srcOrd="0" destOrd="0" parTransId="{9EBE47CC-0C1D-4620-B2BB-68113C95BC52}" sibTransId="{F2DF8B66-5C75-4605-AB81-042E32752E7A}"/>
    <dgm:cxn modelId="{0BFF3038-11B4-492B-93AF-23BA363CD656}" type="presOf" srcId="{659AB4FC-302C-4995-9988-22C87BB2F107}" destId="{45FDF862-69A0-49C1-9320-75D60ED7B068}" srcOrd="0" destOrd="0" presId="urn:microsoft.com/office/officeart/2005/8/layout/process4"/>
    <dgm:cxn modelId="{F65C2D61-E958-4386-BF89-542A1712132C}" srcId="{A9424FAC-9133-4F37-942A-5047ADF2F8EC}" destId="{7AF41EC7-8A36-42AC-81B2-DFC34B42B93D}" srcOrd="3" destOrd="0" parTransId="{6F30250D-B1F9-4B78-BD92-A5B5CBA1181E}" sibTransId="{13371D11-322F-4F16-A04D-0402D4F78216}"/>
    <dgm:cxn modelId="{26FB9D64-99A9-41B6-AB69-0E2FE30F6952}" srcId="{AE17FE94-7020-4690-BDB8-2D95E5084D73}" destId="{A9424FAC-9133-4F37-942A-5047ADF2F8EC}" srcOrd="0" destOrd="0" parTransId="{C67B280A-92BF-41C8-BBD4-CD37DB751EBC}" sibTransId="{88802130-9F85-4CDE-A5EA-C96156110A1C}"/>
    <dgm:cxn modelId="{DAC45347-645F-4DCF-8231-71FC67CEB3F8}" type="presOf" srcId="{AE17FE94-7020-4690-BDB8-2D95E5084D73}" destId="{3684CB93-CEC8-45EE-B475-58BDE4EF207D}" srcOrd="0" destOrd="0" presId="urn:microsoft.com/office/officeart/2005/8/layout/process4"/>
    <dgm:cxn modelId="{98CA1E4E-7979-434A-B4F3-B3E135B17BBB}" type="presOf" srcId="{A9424FAC-9133-4F37-942A-5047ADF2F8EC}" destId="{31E8FB5A-F93B-47AB-A750-D19B5F6E33FE}" srcOrd="0" destOrd="0" presId="urn:microsoft.com/office/officeart/2005/8/layout/process4"/>
    <dgm:cxn modelId="{1D4F8E77-F994-47E9-A335-21D577DE4CBD}" type="presOf" srcId="{020C9A0E-DE2B-42D9-88F4-0DADF1784995}" destId="{152F207D-EFA8-403F-9EAB-207AE5C0D095}" srcOrd="0" destOrd="0" presId="urn:microsoft.com/office/officeart/2005/8/layout/process4"/>
    <dgm:cxn modelId="{DF360084-84B5-4F66-BF55-7889739F5FF9}" type="presOf" srcId="{B8303A33-CE88-4AE8-BEBA-1A8BF6D9980F}" destId="{26F3B795-0526-4DB9-931A-66FC31AFF7E0}" srcOrd="0" destOrd="0" presId="urn:microsoft.com/office/officeart/2005/8/layout/process4"/>
    <dgm:cxn modelId="{82D6BC96-98F5-460C-A65F-C6B9D6CDECFE}" srcId="{B8E34485-C1B8-423D-9AED-E46FB08820A7}" destId="{659AB4FC-302C-4995-9988-22C87BB2F107}" srcOrd="0" destOrd="0" parTransId="{2C0C54B4-75D9-4153-AEE2-FDCF4225D88D}" sibTransId="{EFDF0251-F997-4820-A8C4-157379D97165}"/>
    <dgm:cxn modelId="{3007B39A-1900-4365-B824-B5C6A1AD9E36}" srcId="{A9424FAC-9133-4F37-942A-5047ADF2F8EC}" destId="{020C9A0E-DE2B-42D9-88F4-0DADF1784995}" srcOrd="2" destOrd="0" parTransId="{C5F1C400-3330-481C-A22D-D6AA133E595D}" sibTransId="{65F17DAA-1CC4-439E-BF9C-7B8C619FC3BF}"/>
    <dgm:cxn modelId="{0D40D7B6-5412-44C9-A0E2-2518766063AF}" type="presOf" srcId="{A9424FAC-9133-4F37-942A-5047ADF2F8EC}" destId="{0056BDF3-C877-4E90-AF04-EE9D686C6B68}" srcOrd="1" destOrd="0" presId="urn:microsoft.com/office/officeart/2005/8/layout/process4"/>
    <dgm:cxn modelId="{9E8F35BA-DCB9-41E4-B23C-B41C2C01B376}" type="presOf" srcId="{B8E34485-C1B8-423D-9AED-E46FB08820A7}" destId="{20F78DEE-3319-4DFE-B0DD-396567C7928C}" srcOrd="0" destOrd="0" presId="urn:microsoft.com/office/officeart/2005/8/layout/process4"/>
    <dgm:cxn modelId="{D5AE02BE-05F6-4B8C-9242-8C2AD4AE326E}" srcId="{AE17FE94-7020-4690-BDB8-2D95E5084D73}" destId="{B8E34485-C1B8-423D-9AED-E46FB08820A7}" srcOrd="1" destOrd="0" parTransId="{90FA1E1E-4F75-4C1D-A2D5-386916EFC2E8}" sibTransId="{31567066-A470-4F8F-9542-23E0C901330F}"/>
    <dgm:cxn modelId="{7900E5C4-FAA4-4F37-8F43-42D1AE7F9BDB}" srcId="{B8E34485-C1B8-423D-9AED-E46FB08820A7}" destId="{B8303A33-CE88-4AE8-BEBA-1A8BF6D9980F}" srcOrd="1" destOrd="0" parTransId="{615CD667-2F28-48B2-9718-3674AEEB679B}" sibTransId="{9BA284DE-8C32-4289-8005-7DC5D6A7D3DA}"/>
    <dgm:cxn modelId="{11F0AAD3-9827-4046-BD5C-01F6D5D8A759}" type="presOf" srcId="{7AF41EC7-8A36-42AC-81B2-DFC34B42B93D}" destId="{6E4677A8-4833-4F69-92E4-0E7F2F913BA8}" srcOrd="0" destOrd="0" presId="urn:microsoft.com/office/officeart/2005/8/layout/process4"/>
    <dgm:cxn modelId="{7E824CE4-6130-4C69-9162-9EBE7963FA1C}" type="presOf" srcId="{B8E34485-C1B8-423D-9AED-E46FB08820A7}" destId="{B76D70CC-5F60-4F87-A1F2-7B65FD7F7025}" srcOrd="1" destOrd="0" presId="urn:microsoft.com/office/officeart/2005/8/layout/process4"/>
    <dgm:cxn modelId="{7F4CE1EE-93EC-4F42-BFDF-1D4EE68DD3D3}" srcId="{A9424FAC-9133-4F37-942A-5047ADF2F8EC}" destId="{3C08972E-66A4-40AA-8E71-99F9B9BD111F}" srcOrd="1" destOrd="0" parTransId="{AC78AA4D-72F8-42A9-9281-EA834F20C9DD}" sibTransId="{B82DCF10-0D82-40DB-BB27-C3230BB90A3A}"/>
    <dgm:cxn modelId="{90CE46F4-4106-49DF-98FF-53147751918E}" type="presOf" srcId="{A8867B34-1006-49A7-B350-4E2CFD544A42}" destId="{1D529486-EA9B-44D6-AC8F-6AA874EDB578}" srcOrd="0" destOrd="0" presId="urn:microsoft.com/office/officeart/2005/8/layout/process4"/>
    <dgm:cxn modelId="{72A844F6-CD59-4143-A9FF-D7F5BB13A1C8}" type="presOf" srcId="{3C08972E-66A4-40AA-8E71-99F9B9BD111F}" destId="{AB3720A9-7493-461E-8C4C-11CAA11FBE30}" srcOrd="0" destOrd="0" presId="urn:microsoft.com/office/officeart/2005/8/layout/process4"/>
    <dgm:cxn modelId="{287E31C3-8D55-4515-A570-FB357E1F4023}" type="presParOf" srcId="{3684CB93-CEC8-45EE-B475-58BDE4EF207D}" destId="{60E1CA9F-C4A9-4CE9-8276-5B7FB8C33BEB}" srcOrd="0" destOrd="0" presId="urn:microsoft.com/office/officeart/2005/8/layout/process4"/>
    <dgm:cxn modelId="{E7524800-2B8C-4668-9713-D3B1042489ED}" type="presParOf" srcId="{60E1CA9F-C4A9-4CE9-8276-5B7FB8C33BEB}" destId="{20F78DEE-3319-4DFE-B0DD-396567C7928C}" srcOrd="0" destOrd="0" presId="urn:microsoft.com/office/officeart/2005/8/layout/process4"/>
    <dgm:cxn modelId="{6524A921-30CF-4669-8081-C1B3348D7438}" type="presParOf" srcId="{60E1CA9F-C4A9-4CE9-8276-5B7FB8C33BEB}" destId="{B76D70CC-5F60-4F87-A1F2-7B65FD7F7025}" srcOrd="1" destOrd="0" presId="urn:microsoft.com/office/officeart/2005/8/layout/process4"/>
    <dgm:cxn modelId="{BF35BF27-21C5-4D7B-8DEC-DFA201EABE45}" type="presParOf" srcId="{60E1CA9F-C4A9-4CE9-8276-5B7FB8C33BEB}" destId="{79AFE823-3088-4964-AF11-B2BC831A9F6C}" srcOrd="2" destOrd="0" presId="urn:microsoft.com/office/officeart/2005/8/layout/process4"/>
    <dgm:cxn modelId="{D10006D0-517B-4981-9DD5-ABD8B83636F2}" type="presParOf" srcId="{79AFE823-3088-4964-AF11-B2BC831A9F6C}" destId="{45FDF862-69A0-49C1-9320-75D60ED7B068}" srcOrd="0" destOrd="0" presId="urn:microsoft.com/office/officeart/2005/8/layout/process4"/>
    <dgm:cxn modelId="{B305D457-7C38-4A34-B668-B6546ACB47EC}" type="presParOf" srcId="{79AFE823-3088-4964-AF11-B2BC831A9F6C}" destId="{26F3B795-0526-4DB9-931A-66FC31AFF7E0}" srcOrd="1" destOrd="0" presId="urn:microsoft.com/office/officeart/2005/8/layout/process4"/>
    <dgm:cxn modelId="{04E4AB42-3D5B-4B40-831A-8B88AAF5E503}" type="presParOf" srcId="{3684CB93-CEC8-45EE-B475-58BDE4EF207D}" destId="{984F440F-0A0E-41CF-87CA-90F3B5B1F887}" srcOrd="1" destOrd="0" presId="urn:microsoft.com/office/officeart/2005/8/layout/process4"/>
    <dgm:cxn modelId="{1104F6BE-E081-429E-BB8D-C28B0F4E4126}" type="presParOf" srcId="{3684CB93-CEC8-45EE-B475-58BDE4EF207D}" destId="{83F5529F-EEF8-4D4C-9996-37C4A660646B}" srcOrd="2" destOrd="0" presId="urn:microsoft.com/office/officeart/2005/8/layout/process4"/>
    <dgm:cxn modelId="{F4CDD404-47ED-44AA-B073-62DDA67B13C6}" type="presParOf" srcId="{83F5529F-EEF8-4D4C-9996-37C4A660646B}" destId="{31E8FB5A-F93B-47AB-A750-D19B5F6E33FE}" srcOrd="0" destOrd="0" presId="urn:microsoft.com/office/officeart/2005/8/layout/process4"/>
    <dgm:cxn modelId="{F709222B-15C2-4D41-94E0-E7CD0C893617}" type="presParOf" srcId="{83F5529F-EEF8-4D4C-9996-37C4A660646B}" destId="{0056BDF3-C877-4E90-AF04-EE9D686C6B68}" srcOrd="1" destOrd="0" presId="urn:microsoft.com/office/officeart/2005/8/layout/process4"/>
    <dgm:cxn modelId="{0DDD738D-16AF-4F1F-A434-4BC5F973DA00}" type="presParOf" srcId="{83F5529F-EEF8-4D4C-9996-37C4A660646B}" destId="{05968578-BEDD-4966-89E9-62F41AA94244}" srcOrd="2" destOrd="0" presId="urn:microsoft.com/office/officeart/2005/8/layout/process4"/>
    <dgm:cxn modelId="{0812DD8F-118A-4026-A57C-15CC97314F0C}" type="presParOf" srcId="{05968578-BEDD-4966-89E9-62F41AA94244}" destId="{1D529486-EA9B-44D6-AC8F-6AA874EDB578}" srcOrd="0" destOrd="0" presId="urn:microsoft.com/office/officeart/2005/8/layout/process4"/>
    <dgm:cxn modelId="{2BF531F1-C42F-46D7-934E-1ABD16D48D88}" type="presParOf" srcId="{05968578-BEDD-4966-89E9-62F41AA94244}" destId="{AB3720A9-7493-461E-8C4C-11CAA11FBE30}" srcOrd="1" destOrd="0" presId="urn:microsoft.com/office/officeart/2005/8/layout/process4"/>
    <dgm:cxn modelId="{84070E1B-032A-404F-9C58-EA186193EAF5}" type="presParOf" srcId="{05968578-BEDD-4966-89E9-62F41AA94244}" destId="{152F207D-EFA8-403F-9EAB-207AE5C0D095}" srcOrd="2" destOrd="0" presId="urn:microsoft.com/office/officeart/2005/8/layout/process4"/>
    <dgm:cxn modelId="{E53ED3C5-8C8D-454D-9B65-D0247B15B277}" type="presParOf" srcId="{05968578-BEDD-4966-89E9-62F41AA94244}" destId="{6E4677A8-4833-4F69-92E4-0E7F2F913BA8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F1272A-C317-4EA6-BEF3-E21FEA8A268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AC9348-6022-4824-862A-3808F1730F83}">
      <dgm:prSet/>
      <dgm:spPr/>
      <dgm:t>
        <a:bodyPr/>
        <a:lstStyle/>
        <a:p>
          <a:r>
            <a:rPr lang="en-US"/>
            <a:t>December 1</a:t>
          </a:r>
        </a:p>
      </dgm:t>
    </dgm:pt>
    <dgm:pt modelId="{0E6D6D15-2FAF-4A5D-8FFF-EB59C324B4C6}" type="parTrans" cxnId="{F9F0B3FD-1DAE-4AF8-BF0F-9BE70A5D0D10}">
      <dgm:prSet/>
      <dgm:spPr/>
      <dgm:t>
        <a:bodyPr/>
        <a:lstStyle/>
        <a:p>
          <a:endParaRPr lang="en-US"/>
        </a:p>
      </dgm:t>
    </dgm:pt>
    <dgm:pt modelId="{8F083007-A038-4AD3-92FC-9145AECBC33A}" type="sibTrans" cxnId="{F9F0B3FD-1DAE-4AF8-BF0F-9BE70A5D0D10}">
      <dgm:prSet/>
      <dgm:spPr/>
      <dgm:t>
        <a:bodyPr/>
        <a:lstStyle/>
        <a:p>
          <a:endParaRPr lang="en-US"/>
        </a:p>
      </dgm:t>
    </dgm:pt>
    <dgm:pt modelId="{90A65E42-5BCB-40B1-9A61-6D1B260981CF}">
      <dgm:prSet/>
      <dgm:spPr/>
      <dgm:t>
        <a:bodyPr/>
        <a:lstStyle/>
        <a:p>
          <a:r>
            <a:rPr lang="en-US"/>
            <a:t>Dispatch will start identifying calls using the 4-level triage.</a:t>
          </a:r>
        </a:p>
      </dgm:t>
    </dgm:pt>
    <dgm:pt modelId="{E0CF0491-C20A-4DB3-940D-F3D7EE5E04B2}" type="parTrans" cxnId="{44628038-74A6-4A1D-B67A-3EDFAAD649D7}">
      <dgm:prSet/>
      <dgm:spPr/>
      <dgm:t>
        <a:bodyPr/>
        <a:lstStyle/>
        <a:p>
          <a:endParaRPr lang="en-US"/>
        </a:p>
      </dgm:t>
    </dgm:pt>
    <dgm:pt modelId="{2CDD639F-9893-4F0B-A3D3-35685DA4DC34}" type="sibTrans" cxnId="{44628038-74A6-4A1D-B67A-3EDFAAD649D7}">
      <dgm:prSet/>
      <dgm:spPr/>
      <dgm:t>
        <a:bodyPr/>
        <a:lstStyle/>
        <a:p>
          <a:endParaRPr lang="en-US"/>
        </a:p>
      </dgm:t>
    </dgm:pt>
    <dgm:pt modelId="{D9F812C8-C48E-49FD-9DE5-96DF2DEFAA31}">
      <dgm:prSet/>
      <dgm:spPr/>
      <dgm:t>
        <a:bodyPr/>
        <a:lstStyle/>
        <a:p>
          <a:r>
            <a:rPr lang="en-US"/>
            <a:t>Outreach teams and coresponder teams will be given priority</a:t>
          </a:r>
        </a:p>
      </dgm:t>
    </dgm:pt>
    <dgm:pt modelId="{33A69115-DB21-4EB9-B5BD-59D282B5E3D2}" type="parTrans" cxnId="{23048160-73AB-4EA0-A21F-C5FE66B97EE3}">
      <dgm:prSet/>
      <dgm:spPr/>
      <dgm:t>
        <a:bodyPr/>
        <a:lstStyle/>
        <a:p>
          <a:endParaRPr lang="en-US"/>
        </a:p>
      </dgm:t>
    </dgm:pt>
    <dgm:pt modelId="{51284475-9F32-484D-BFF2-B44F2E334979}" type="sibTrans" cxnId="{23048160-73AB-4EA0-A21F-C5FE66B97EE3}">
      <dgm:prSet/>
      <dgm:spPr/>
      <dgm:t>
        <a:bodyPr/>
        <a:lstStyle/>
        <a:p>
          <a:endParaRPr lang="en-US"/>
        </a:p>
      </dgm:t>
    </dgm:pt>
    <dgm:pt modelId="{D2032892-DD5F-467C-BE69-E28A6611309A}">
      <dgm:prSet/>
      <dgm:spPr/>
      <dgm:t>
        <a:bodyPr/>
        <a:lstStyle/>
        <a:p>
          <a:r>
            <a:rPr lang="en-US"/>
            <a:t>Behavioral health will take the lead on lower risk level calls</a:t>
          </a:r>
        </a:p>
      </dgm:t>
    </dgm:pt>
    <dgm:pt modelId="{CD04BB52-D453-4050-A747-979435EDC7F3}" type="parTrans" cxnId="{C2804C6A-2619-4505-B204-D4B568A2666E}">
      <dgm:prSet/>
      <dgm:spPr/>
      <dgm:t>
        <a:bodyPr/>
        <a:lstStyle/>
        <a:p>
          <a:endParaRPr lang="en-US"/>
        </a:p>
      </dgm:t>
    </dgm:pt>
    <dgm:pt modelId="{C061033B-BE99-428E-BFD3-48B4106CA75B}" type="sibTrans" cxnId="{C2804C6A-2619-4505-B204-D4B568A2666E}">
      <dgm:prSet/>
      <dgm:spPr/>
      <dgm:t>
        <a:bodyPr/>
        <a:lstStyle/>
        <a:p>
          <a:endParaRPr lang="en-US"/>
        </a:p>
      </dgm:t>
    </dgm:pt>
    <dgm:pt modelId="{26E289EC-DC18-4A58-B3B4-E3A4125586E5}">
      <dgm:prSet/>
      <dgm:spPr/>
      <dgm:t>
        <a:bodyPr/>
        <a:lstStyle/>
        <a:p>
          <a:r>
            <a:rPr lang="en-US"/>
            <a:t>Spring 2022</a:t>
          </a:r>
        </a:p>
      </dgm:t>
    </dgm:pt>
    <dgm:pt modelId="{A5DDF860-DEC4-41B4-968E-0F3E05BA5A84}" type="parTrans" cxnId="{0C5B4D4F-EAA2-4D46-8A02-1D7BA4422C25}">
      <dgm:prSet/>
      <dgm:spPr/>
      <dgm:t>
        <a:bodyPr/>
        <a:lstStyle/>
        <a:p>
          <a:endParaRPr lang="en-US"/>
        </a:p>
      </dgm:t>
    </dgm:pt>
    <dgm:pt modelId="{AE423E10-6754-4E58-A019-DB072215E714}" type="sibTrans" cxnId="{0C5B4D4F-EAA2-4D46-8A02-1D7BA4422C25}">
      <dgm:prSet/>
      <dgm:spPr/>
      <dgm:t>
        <a:bodyPr/>
        <a:lstStyle/>
        <a:p>
          <a:endParaRPr lang="en-US"/>
        </a:p>
      </dgm:t>
    </dgm:pt>
    <dgm:pt modelId="{0F4FD355-73DB-4583-905B-7B3EE48A30BE}">
      <dgm:prSet/>
      <dgm:spPr/>
      <dgm:t>
        <a:bodyPr/>
        <a:lstStyle/>
        <a:p>
          <a:r>
            <a:rPr lang="en-US"/>
            <a:t>Crisis Call Center will be operational</a:t>
          </a:r>
        </a:p>
      </dgm:t>
    </dgm:pt>
    <dgm:pt modelId="{C1682718-B353-4771-92E4-56C472406D8B}" type="parTrans" cxnId="{BBABE602-DFF1-4433-ABE3-45EE09D8961A}">
      <dgm:prSet/>
      <dgm:spPr/>
      <dgm:t>
        <a:bodyPr/>
        <a:lstStyle/>
        <a:p>
          <a:endParaRPr lang="en-US"/>
        </a:p>
      </dgm:t>
    </dgm:pt>
    <dgm:pt modelId="{FAD7A724-42AB-4A6F-B646-5A8230F2EF61}" type="sibTrans" cxnId="{BBABE602-DFF1-4433-ABE3-45EE09D8961A}">
      <dgm:prSet/>
      <dgm:spPr/>
      <dgm:t>
        <a:bodyPr/>
        <a:lstStyle/>
        <a:p>
          <a:endParaRPr lang="en-US"/>
        </a:p>
      </dgm:t>
    </dgm:pt>
    <dgm:pt modelId="{97C3157C-C199-4EB0-9EBC-093B76F0EB04}">
      <dgm:prSet/>
      <dgm:spPr/>
      <dgm:t>
        <a:bodyPr/>
        <a:lstStyle/>
        <a:p>
          <a:r>
            <a:rPr lang="en-US"/>
            <a:t>911 can transfer lower risk level calls </a:t>
          </a:r>
        </a:p>
      </dgm:t>
    </dgm:pt>
    <dgm:pt modelId="{94784CF4-9EF2-4873-AF7B-39AABFA72616}" type="parTrans" cxnId="{C2CDC657-5F7B-45A8-B600-F7A0B552FE53}">
      <dgm:prSet/>
      <dgm:spPr/>
      <dgm:t>
        <a:bodyPr/>
        <a:lstStyle/>
        <a:p>
          <a:endParaRPr lang="en-US"/>
        </a:p>
      </dgm:t>
    </dgm:pt>
    <dgm:pt modelId="{E747A080-8BF9-4F74-90D9-54F2677B4E06}" type="sibTrans" cxnId="{C2CDC657-5F7B-45A8-B600-F7A0B552FE53}">
      <dgm:prSet/>
      <dgm:spPr/>
      <dgm:t>
        <a:bodyPr/>
        <a:lstStyle/>
        <a:p>
          <a:endParaRPr lang="en-US"/>
        </a:p>
      </dgm:t>
    </dgm:pt>
    <dgm:pt modelId="{D154CEAA-AA7F-4D9A-91D6-EE34505F0D2A}">
      <dgm:prSet/>
      <dgm:spPr/>
      <dgm:t>
        <a:bodyPr/>
        <a:lstStyle/>
        <a:p>
          <a:r>
            <a:rPr lang="en-US"/>
            <a:t>Regional behavioral health responses will be dispatched</a:t>
          </a:r>
        </a:p>
      </dgm:t>
    </dgm:pt>
    <dgm:pt modelId="{77207299-DCB4-4A8E-B2BC-645AE2A00EF7}" type="parTrans" cxnId="{4EE211F9-783F-4A11-9B9A-CF62E1119DBC}">
      <dgm:prSet/>
      <dgm:spPr/>
      <dgm:t>
        <a:bodyPr/>
        <a:lstStyle/>
        <a:p>
          <a:endParaRPr lang="en-US"/>
        </a:p>
      </dgm:t>
    </dgm:pt>
    <dgm:pt modelId="{605EB3F3-88B5-4E36-A331-0D77B91694D2}" type="sibTrans" cxnId="{4EE211F9-783F-4A11-9B9A-CF62E1119DBC}">
      <dgm:prSet/>
      <dgm:spPr/>
      <dgm:t>
        <a:bodyPr/>
        <a:lstStyle/>
        <a:p>
          <a:endParaRPr lang="en-US"/>
        </a:p>
      </dgm:t>
    </dgm:pt>
    <dgm:pt modelId="{EDBE4DAB-A059-4AF9-92D9-E7BC125851C7}">
      <dgm:prSet/>
      <dgm:spPr/>
      <dgm:t>
        <a:bodyPr/>
        <a:lstStyle/>
        <a:p>
          <a:r>
            <a:rPr lang="en-US"/>
            <a:t>July 1 2022</a:t>
          </a:r>
        </a:p>
      </dgm:t>
    </dgm:pt>
    <dgm:pt modelId="{5363E2E8-6486-44AE-8F84-9382B47B28CF}" type="parTrans" cxnId="{8AB9467A-8216-42EA-AEAA-CC6077443A15}">
      <dgm:prSet/>
      <dgm:spPr/>
      <dgm:t>
        <a:bodyPr/>
        <a:lstStyle/>
        <a:p>
          <a:endParaRPr lang="en-US"/>
        </a:p>
      </dgm:t>
    </dgm:pt>
    <dgm:pt modelId="{E717AC4C-9AA5-493B-B637-D78EBAD2DD24}" type="sibTrans" cxnId="{8AB9467A-8216-42EA-AEAA-CC6077443A15}">
      <dgm:prSet/>
      <dgm:spPr/>
      <dgm:t>
        <a:bodyPr/>
        <a:lstStyle/>
        <a:p>
          <a:endParaRPr lang="en-US"/>
        </a:p>
      </dgm:t>
    </dgm:pt>
    <dgm:pt modelId="{D623ED2D-B458-4E1A-B0D2-E385A0B85882}">
      <dgm:prSet/>
      <dgm:spPr/>
      <dgm:t>
        <a:bodyPr/>
        <a:lstStyle/>
        <a:p>
          <a:r>
            <a:rPr lang="en-US"/>
            <a:t>988 will become operational</a:t>
          </a:r>
        </a:p>
      </dgm:t>
    </dgm:pt>
    <dgm:pt modelId="{834BD7B7-D4D1-45A0-BC94-B2E72D5BB393}" type="parTrans" cxnId="{2E65B3C9-C2F3-437F-B156-A546253EE0C1}">
      <dgm:prSet/>
      <dgm:spPr/>
      <dgm:t>
        <a:bodyPr/>
        <a:lstStyle/>
        <a:p>
          <a:endParaRPr lang="en-US"/>
        </a:p>
      </dgm:t>
    </dgm:pt>
    <dgm:pt modelId="{8C94BE59-33F3-4254-8BCF-19C2109D94B2}" type="sibTrans" cxnId="{2E65B3C9-C2F3-437F-B156-A546253EE0C1}">
      <dgm:prSet/>
      <dgm:spPr/>
      <dgm:t>
        <a:bodyPr/>
        <a:lstStyle/>
        <a:p>
          <a:endParaRPr lang="en-US"/>
        </a:p>
      </dgm:t>
    </dgm:pt>
    <dgm:pt modelId="{E28A1A29-A150-4847-97ED-D553E62F1930}">
      <dgm:prSet/>
      <dgm:spPr/>
      <dgm:t>
        <a:bodyPr/>
        <a:lstStyle/>
        <a:p>
          <a:r>
            <a:rPr lang="en-US"/>
            <a:t>Community can call 988 instead of 911</a:t>
          </a:r>
        </a:p>
      </dgm:t>
    </dgm:pt>
    <dgm:pt modelId="{F4075E5F-11EB-4365-800B-D04E146369F1}" type="parTrans" cxnId="{FF2A973A-07B3-49E0-A65E-0E173B010237}">
      <dgm:prSet/>
      <dgm:spPr/>
      <dgm:t>
        <a:bodyPr/>
        <a:lstStyle/>
        <a:p>
          <a:endParaRPr lang="en-US"/>
        </a:p>
      </dgm:t>
    </dgm:pt>
    <dgm:pt modelId="{22917464-7DB8-4AB3-A5E6-9C507ED49BB9}" type="sibTrans" cxnId="{FF2A973A-07B3-49E0-A65E-0E173B010237}">
      <dgm:prSet/>
      <dgm:spPr/>
      <dgm:t>
        <a:bodyPr/>
        <a:lstStyle/>
        <a:p>
          <a:endParaRPr lang="en-US"/>
        </a:p>
      </dgm:t>
    </dgm:pt>
    <dgm:pt modelId="{DEE88C96-2A94-4E08-BEB2-91767C56AE9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July 1, 2021</a:t>
          </a:r>
        </a:p>
      </dgm:t>
    </dgm:pt>
    <dgm:pt modelId="{4362133B-842B-4809-A4A6-299F9F26AF53}" type="parTrans" cxnId="{3B126418-4EC5-4D92-BA19-9811B29BEB66}">
      <dgm:prSet/>
      <dgm:spPr/>
    </dgm:pt>
    <dgm:pt modelId="{CF039809-3501-4FEF-9A02-EB7C17AC6B77}" type="sibTrans" cxnId="{3B126418-4EC5-4D92-BA19-9811B29BEB66}">
      <dgm:prSet/>
      <dgm:spPr/>
    </dgm:pt>
    <dgm:pt modelId="{77F77A4D-F132-4AAF-8870-004E34BD818B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Voluntary Databases were created</a:t>
          </a:r>
        </a:p>
      </dgm:t>
    </dgm:pt>
    <dgm:pt modelId="{713144F2-2026-4003-87E3-EC635711A501}" type="parTrans" cxnId="{5B8719EB-7120-4C0F-976F-3CF328022C33}">
      <dgm:prSet/>
      <dgm:spPr/>
    </dgm:pt>
    <dgm:pt modelId="{D79786E9-3FE7-48E3-A6F4-186FA1A59F0B}" type="sibTrans" cxnId="{5B8719EB-7120-4C0F-976F-3CF328022C33}">
      <dgm:prSet/>
      <dgm:spPr/>
    </dgm:pt>
    <dgm:pt modelId="{1CB96493-D685-4047-9714-91563C79190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Behavioral health responses can be dispatched</a:t>
          </a:r>
        </a:p>
      </dgm:t>
    </dgm:pt>
    <dgm:pt modelId="{03A032DF-C18A-4BD9-A4D0-1F962EA28E60}" type="parTrans" cxnId="{6AC37B6E-33F2-4FA7-8F43-1B97D6F6107B}">
      <dgm:prSet/>
      <dgm:spPr/>
    </dgm:pt>
    <dgm:pt modelId="{53E96AE3-1F84-4605-B16D-A495AF812A6F}" type="sibTrans" cxnId="{6AC37B6E-33F2-4FA7-8F43-1B97D6F6107B}">
      <dgm:prSet/>
      <dgm:spPr/>
    </dgm:pt>
    <dgm:pt modelId="{0888B243-955C-4DCC-BC67-FC84457A4793}" type="pres">
      <dgm:prSet presAssocID="{F9F1272A-C317-4EA6-BEF3-E21FEA8A2680}" presName="Name0" presStyleCnt="0">
        <dgm:presLayoutVars>
          <dgm:dir/>
          <dgm:animLvl val="lvl"/>
          <dgm:resizeHandles val="exact"/>
        </dgm:presLayoutVars>
      </dgm:prSet>
      <dgm:spPr/>
    </dgm:pt>
    <dgm:pt modelId="{D8578A08-739F-42F3-80A9-F63848D15532}" type="pres">
      <dgm:prSet presAssocID="{DEE88C96-2A94-4E08-BEB2-91767C56AE98}" presName="composite" presStyleCnt="0"/>
      <dgm:spPr/>
    </dgm:pt>
    <dgm:pt modelId="{D83116BF-6116-45DE-8B82-38BEFEF80C1E}" type="pres">
      <dgm:prSet presAssocID="{DEE88C96-2A94-4E08-BEB2-91767C56AE9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0BB09C9-5777-4BFF-BCEE-3D0666EC96E8}" type="pres">
      <dgm:prSet presAssocID="{DEE88C96-2A94-4E08-BEB2-91767C56AE98}" presName="desTx" presStyleLbl="alignAccFollowNode1" presStyleIdx="0" presStyleCnt="4">
        <dgm:presLayoutVars>
          <dgm:bulletEnabled val="1"/>
        </dgm:presLayoutVars>
      </dgm:prSet>
      <dgm:spPr/>
    </dgm:pt>
    <dgm:pt modelId="{A29A7C6A-4A4F-4A95-833C-1F28EDC14E22}" type="pres">
      <dgm:prSet presAssocID="{CF039809-3501-4FEF-9A02-EB7C17AC6B77}" presName="space" presStyleCnt="0"/>
      <dgm:spPr/>
    </dgm:pt>
    <dgm:pt modelId="{22C578EF-521C-4332-BF87-8B7D07BA3470}" type="pres">
      <dgm:prSet presAssocID="{0EAC9348-6022-4824-862A-3808F1730F83}" presName="composite" presStyleCnt="0"/>
      <dgm:spPr/>
    </dgm:pt>
    <dgm:pt modelId="{6942A939-5685-454B-96C5-49E0D2933485}" type="pres">
      <dgm:prSet presAssocID="{0EAC9348-6022-4824-862A-3808F1730F8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A7063F6-EBC9-44D1-A15B-DEE4AD0EF5A1}" type="pres">
      <dgm:prSet presAssocID="{0EAC9348-6022-4824-862A-3808F1730F83}" presName="desTx" presStyleLbl="alignAccFollowNode1" presStyleIdx="1" presStyleCnt="4">
        <dgm:presLayoutVars>
          <dgm:bulletEnabled val="1"/>
        </dgm:presLayoutVars>
      </dgm:prSet>
      <dgm:spPr/>
    </dgm:pt>
    <dgm:pt modelId="{19547C8E-FCF4-447F-9472-4B974C2D8283}" type="pres">
      <dgm:prSet presAssocID="{8F083007-A038-4AD3-92FC-9145AECBC33A}" presName="space" presStyleCnt="0"/>
      <dgm:spPr/>
    </dgm:pt>
    <dgm:pt modelId="{578983D1-3D35-449F-9067-ED0839C21C39}" type="pres">
      <dgm:prSet presAssocID="{26E289EC-DC18-4A58-B3B4-E3A4125586E5}" presName="composite" presStyleCnt="0"/>
      <dgm:spPr/>
    </dgm:pt>
    <dgm:pt modelId="{7D3F703F-C661-49B2-A245-8B7A7AB9CFFA}" type="pres">
      <dgm:prSet presAssocID="{26E289EC-DC18-4A58-B3B4-E3A4125586E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DA9EB7F-AE9B-4F16-A1F4-7B70A642B502}" type="pres">
      <dgm:prSet presAssocID="{26E289EC-DC18-4A58-B3B4-E3A4125586E5}" presName="desTx" presStyleLbl="alignAccFollowNode1" presStyleIdx="2" presStyleCnt="4">
        <dgm:presLayoutVars>
          <dgm:bulletEnabled val="1"/>
        </dgm:presLayoutVars>
      </dgm:prSet>
      <dgm:spPr/>
    </dgm:pt>
    <dgm:pt modelId="{6A8D5A39-5FE8-422C-BBF6-DA18677BF214}" type="pres">
      <dgm:prSet presAssocID="{AE423E10-6754-4E58-A019-DB072215E714}" presName="space" presStyleCnt="0"/>
      <dgm:spPr/>
    </dgm:pt>
    <dgm:pt modelId="{CFBA5E6B-641A-44E7-8DD9-A311D240A64A}" type="pres">
      <dgm:prSet presAssocID="{EDBE4DAB-A059-4AF9-92D9-E7BC125851C7}" presName="composite" presStyleCnt="0"/>
      <dgm:spPr/>
    </dgm:pt>
    <dgm:pt modelId="{4015728A-4A91-481B-813B-F2E55F2AA776}" type="pres">
      <dgm:prSet presAssocID="{EDBE4DAB-A059-4AF9-92D9-E7BC125851C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70184581-D996-4B2D-839C-461E9FB10B2D}" type="pres">
      <dgm:prSet presAssocID="{EDBE4DAB-A059-4AF9-92D9-E7BC125851C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BABE602-DFF1-4433-ABE3-45EE09D8961A}" srcId="{26E289EC-DC18-4A58-B3B4-E3A4125586E5}" destId="{0F4FD355-73DB-4583-905B-7B3EE48A30BE}" srcOrd="0" destOrd="0" parTransId="{C1682718-B353-4771-92E4-56C472406D8B}" sibTransId="{FAD7A724-42AB-4A6F-B646-5A8230F2EF61}"/>
    <dgm:cxn modelId="{A2F6A017-E052-474B-A7FA-835FAD37538F}" type="presOf" srcId="{D623ED2D-B458-4E1A-B0D2-E385A0B85882}" destId="{70184581-D996-4B2D-839C-461E9FB10B2D}" srcOrd="0" destOrd="0" presId="urn:microsoft.com/office/officeart/2005/8/layout/hList1"/>
    <dgm:cxn modelId="{3B126418-4EC5-4D92-BA19-9811B29BEB66}" srcId="{F9F1272A-C317-4EA6-BEF3-E21FEA8A2680}" destId="{DEE88C96-2A94-4E08-BEB2-91767C56AE98}" srcOrd="0" destOrd="0" parTransId="{4362133B-842B-4809-A4A6-299F9F26AF53}" sibTransId="{CF039809-3501-4FEF-9A02-EB7C17AC6B77}"/>
    <dgm:cxn modelId="{46918D26-CF21-4F56-A621-417A515E06FC}" type="presOf" srcId="{0F4FD355-73DB-4583-905B-7B3EE48A30BE}" destId="{EDA9EB7F-AE9B-4F16-A1F4-7B70A642B502}" srcOrd="0" destOrd="0" presId="urn:microsoft.com/office/officeart/2005/8/layout/hList1"/>
    <dgm:cxn modelId="{44628038-74A6-4A1D-B67A-3EDFAAD649D7}" srcId="{0EAC9348-6022-4824-862A-3808F1730F83}" destId="{90A65E42-5BCB-40B1-9A61-6D1B260981CF}" srcOrd="0" destOrd="0" parTransId="{E0CF0491-C20A-4DB3-940D-F3D7EE5E04B2}" sibTransId="{2CDD639F-9893-4F0B-A3D3-35685DA4DC34}"/>
    <dgm:cxn modelId="{FF2A973A-07B3-49E0-A65E-0E173B010237}" srcId="{EDBE4DAB-A059-4AF9-92D9-E7BC125851C7}" destId="{E28A1A29-A150-4847-97ED-D553E62F1930}" srcOrd="1" destOrd="0" parTransId="{F4075E5F-11EB-4365-800B-D04E146369F1}" sibTransId="{22917464-7DB8-4AB3-A5E6-9C507ED49BB9}"/>
    <dgm:cxn modelId="{23048160-73AB-4EA0-A21F-C5FE66B97EE3}" srcId="{0EAC9348-6022-4824-862A-3808F1730F83}" destId="{D9F812C8-C48E-49FD-9DE5-96DF2DEFAA31}" srcOrd="1" destOrd="0" parTransId="{33A69115-DB21-4EB9-B5BD-59D282B5E3D2}" sibTransId="{51284475-9F32-484D-BFF2-B44F2E334979}"/>
    <dgm:cxn modelId="{76FA6261-5F74-44D0-95C7-DCFD453C22A8}" type="presOf" srcId="{F9F1272A-C317-4EA6-BEF3-E21FEA8A2680}" destId="{0888B243-955C-4DCC-BC67-FC84457A4793}" srcOrd="0" destOrd="0" presId="urn:microsoft.com/office/officeart/2005/8/layout/hList1"/>
    <dgm:cxn modelId="{656A7661-12BD-4EB1-BCC4-7E226A17C4F4}" type="presOf" srcId="{E28A1A29-A150-4847-97ED-D553E62F1930}" destId="{70184581-D996-4B2D-839C-461E9FB10B2D}" srcOrd="0" destOrd="1" presId="urn:microsoft.com/office/officeart/2005/8/layout/hList1"/>
    <dgm:cxn modelId="{CC008541-2793-4ACB-941E-2197EA0BD0D2}" type="presOf" srcId="{77F77A4D-F132-4AAF-8870-004E34BD818B}" destId="{B0BB09C9-5777-4BFF-BCEE-3D0666EC96E8}" srcOrd="0" destOrd="0" presId="urn:microsoft.com/office/officeart/2005/8/layout/hList1"/>
    <dgm:cxn modelId="{93D29643-034D-481B-85D0-A7409BEFAE81}" type="presOf" srcId="{26E289EC-DC18-4A58-B3B4-E3A4125586E5}" destId="{7D3F703F-C661-49B2-A245-8B7A7AB9CFFA}" srcOrd="0" destOrd="0" presId="urn:microsoft.com/office/officeart/2005/8/layout/hList1"/>
    <dgm:cxn modelId="{B1039664-BA48-4258-AC5B-F34555689FA8}" type="presOf" srcId="{D2032892-DD5F-467C-BE69-E28A6611309A}" destId="{AA7063F6-EBC9-44D1-A15B-DEE4AD0EF5A1}" srcOrd="0" destOrd="2" presId="urn:microsoft.com/office/officeart/2005/8/layout/hList1"/>
    <dgm:cxn modelId="{9C13FF45-89E0-4635-A80E-27E43767539C}" type="presOf" srcId="{EDBE4DAB-A059-4AF9-92D9-E7BC125851C7}" destId="{4015728A-4A91-481B-813B-F2E55F2AA776}" srcOrd="0" destOrd="0" presId="urn:microsoft.com/office/officeart/2005/8/layout/hList1"/>
    <dgm:cxn modelId="{C2804C6A-2619-4505-B204-D4B568A2666E}" srcId="{0EAC9348-6022-4824-862A-3808F1730F83}" destId="{D2032892-DD5F-467C-BE69-E28A6611309A}" srcOrd="2" destOrd="0" parTransId="{CD04BB52-D453-4050-A747-979435EDC7F3}" sibTransId="{C061033B-BE99-428E-BFD3-48B4106CA75B}"/>
    <dgm:cxn modelId="{6AC37B6E-33F2-4FA7-8F43-1B97D6F6107B}" srcId="{EDBE4DAB-A059-4AF9-92D9-E7BC125851C7}" destId="{1CB96493-D685-4047-9714-91563C791908}" srcOrd="2" destOrd="0" parTransId="{03A032DF-C18A-4BD9-A4D0-1F962EA28E60}" sibTransId="{53E96AE3-1F84-4605-B16D-A495AF812A6F}"/>
    <dgm:cxn modelId="{0C5B4D4F-EAA2-4D46-8A02-1D7BA4422C25}" srcId="{F9F1272A-C317-4EA6-BEF3-E21FEA8A2680}" destId="{26E289EC-DC18-4A58-B3B4-E3A4125586E5}" srcOrd="2" destOrd="0" parTransId="{A5DDF860-DEC4-41B4-968E-0F3E05BA5A84}" sibTransId="{AE423E10-6754-4E58-A019-DB072215E714}"/>
    <dgm:cxn modelId="{676AD870-381C-4E3C-B74C-E8A67FDCE6FD}" type="presOf" srcId="{D9F812C8-C48E-49FD-9DE5-96DF2DEFAA31}" destId="{AA7063F6-EBC9-44D1-A15B-DEE4AD0EF5A1}" srcOrd="0" destOrd="1" presId="urn:microsoft.com/office/officeart/2005/8/layout/hList1"/>
    <dgm:cxn modelId="{C2CDC657-5F7B-45A8-B600-F7A0B552FE53}" srcId="{26E289EC-DC18-4A58-B3B4-E3A4125586E5}" destId="{97C3157C-C199-4EB0-9EBC-093B76F0EB04}" srcOrd="1" destOrd="0" parTransId="{94784CF4-9EF2-4873-AF7B-39AABFA72616}" sibTransId="{E747A080-8BF9-4F74-90D9-54F2677B4E06}"/>
    <dgm:cxn modelId="{8AB9467A-8216-42EA-AEAA-CC6077443A15}" srcId="{F9F1272A-C317-4EA6-BEF3-E21FEA8A2680}" destId="{EDBE4DAB-A059-4AF9-92D9-E7BC125851C7}" srcOrd="3" destOrd="0" parTransId="{5363E2E8-6486-44AE-8F84-9382B47B28CF}" sibTransId="{E717AC4C-9AA5-493B-B637-D78EBAD2DD24}"/>
    <dgm:cxn modelId="{D35C6DA8-94B6-4E0C-AF46-17CA1AAB444D}" type="presOf" srcId="{D154CEAA-AA7F-4D9A-91D6-EE34505F0D2A}" destId="{EDA9EB7F-AE9B-4F16-A1F4-7B70A642B502}" srcOrd="0" destOrd="2" presId="urn:microsoft.com/office/officeart/2005/8/layout/hList1"/>
    <dgm:cxn modelId="{2E65B3C9-C2F3-437F-B156-A546253EE0C1}" srcId="{EDBE4DAB-A059-4AF9-92D9-E7BC125851C7}" destId="{D623ED2D-B458-4E1A-B0D2-E385A0B85882}" srcOrd="0" destOrd="0" parTransId="{834BD7B7-D4D1-45A0-BC94-B2E72D5BB393}" sibTransId="{8C94BE59-33F3-4254-8BCF-19C2109D94B2}"/>
    <dgm:cxn modelId="{04EBBDCC-5DF2-4269-A3EF-A6F4518F43AB}" type="presOf" srcId="{DEE88C96-2A94-4E08-BEB2-91767C56AE98}" destId="{D83116BF-6116-45DE-8B82-38BEFEF80C1E}" srcOrd="0" destOrd="0" presId="urn:microsoft.com/office/officeart/2005/8/layout/hList1"/>
    <dgm:cxn modelId="{B838D9D5-3031-43A2-AAF7-374E5EAB741F}" type="presOf" srcId="{1CB96493-D685-4047-9714-91563C791908}" destId="{70184581-D996-4B2D-839C-461E9FB10B2D}" srcOrd="0" destOrd="2" presId="urn:microsoft.com/office/officeart/2005/8/layout/hList1"/>
    <dgm:cxn modelId="{5B8719EB-7120-4C0F-976F-3CF328022C33}" srcId="{DEE88C96-2A94-4E08-BEB2-91767C56AE98}" destId="{77F77A4D-F132-4AAF-8870-004E34BD818B}" srcOrd="0" destOrd="0" parTransId="{713144F2-2026-4003-87E3-EC635711A501}" sibTransId="{D79786E9-3FE7-48E3-A6F4-186FA1A59F0B}"/>
    <dgm:cxn modelId="{89C663EF-4A53-44B7-A828-DF60743F62AF}" type="presOf" srcId="{0EAC9348-6022-4824-862A-3808F1730F83}" destId="{6942A939-5685-454B-96C5-49E0D2933485}" srcOrd="0" destOrd="0" presId="urn:microsoft.com/office/officeart/2005/8/layout/hList1"/>
    <dgm:cxn modelId="{5D23F5F5-2E37-4FA5-A2F9-82EE6CD43884}" type="presOf" srcId="{90A65E42-5BCB-40B1-9A61-6D1B260981CF}" destId="{AA7063F6-EBC9-44D1-A15B-DEE4AD0EF5A1}" srcOrd="0" destOrd="0" presId="urn:microsoft.com/office/officeart/2005/8/layout/hList1"/>
    <dgm:cxn modelId="{4EE211F9-783F-4A11-9B9A-CF62E1119DBC}" srcId="{26E289EC-DC18-4A58-B3B4-E3A4125586E5}" destId="{D154CEAA-AA7F-4D9A-91D6-EE34505F0D2A}" srcOrd="2" destOrd="0" parTransId="{77207299-DCB4-4A8E-B2BC-645AE2A00EF7}" sibTransId="{605EB3F3-88B5-4E36-A331-0D77B91694D2}"/>
    <dgm:cxn modelId="{07E076FB-49C2-4749-BA8A-6AC57510203F}" type="presOf" srcId="{97C3157C-C199-4EB0-9EBC-093B76F0EB04}" destId="{EDA9EB7F-AE9B-4F16-A1F4-7B70A642B502}" srcOrd="0" destOrd="1" presId="urn:microsoft.com/office/officeart/2005/8/layout/hList1"/>
    <dgm:cxn modelId="{F9F0B3FD-1DAE-4AF8-BF0F-9BE70A5D0D10}" srcId="{F9F1272A-C317-4EA6-BEF3-E21FEA8A2680}" destId="{0EAC9348-6022-4824-862A-3808F1730F83}" srcOrd="1" destOrd="0" parTransId="{0E6D6D15-2FAF-4A5D-8FFF-EB59C324B4C6}" sibTransId="{8F083007-A038-4AD3-92FC-9145AECBC33A}"/>
    <dgm:cxn modelId="{1AE164B3-101B-4EA9-9D32-2A307C5DC688}" type="presParOf" srcId="{0888B243-955C-4DCC-BC67-FC84457A4793}" destId="{D8578A08-739F-42F3-80A9-F63848D15532}" srcOrd="0" destOrd="0" presId="urn:microsoft.com/office/officeart/2005/8/layout/hList1"/>
    <dgm:cxn modelId="{16738789-9AD1-4A9F-B5F0-09BD92B2CC8B}" type="presParOf" srcId="{D8578A08-739F-42F3-80A9-F63848D15532}" destId="{D83116BF-6116-45DE-8B82-38BEFEF80C1E}" srcOrd="0" destOrd="0" presId="urn:microsoft.com/office/officeart/2005/8/layout/hList1"/>
    <dgm:cxn modelId="{F96ADCDD-3C1B-4FDD-AAF2-E4AF89E1F9D4}" type="presParOf" srcId="{D8578A08-739F-42F3-80A9-F63848D15532}" destId="{B0BB09C9-5777-4BFF-BCEE-3D0666EC96E8}" srcOrd="1" destOrd="0" presId="urn:microsoft.com/office/officeart/2005/8/layout/hList1"/>
    <dgm:cxn modelId="{4A57A2AA-6828-4501-A7C8-B6123D50C645}" type="presParOf" srcId="{0888B243-955C-4DCC-BC67-FC84457A4793}" destId="{A29A7C6A-4A4F-4A95-833C-1F28EDC14E22}" srcOrd="1" destOrd="0" presId="urn:microsoft.com/office/officeart/2005/8/layout/hList1"/>
    <dgm:cxn modelId="{96905352-A354-45F5-B46E-0DF5D71B08A8}" type="presParOf" srcId="{0888B243-955C-4DCC-BC67-FC84457A4793}" destId="{22C578EF-521C-4332-BF87-8B7D07BA3470}" srcOrd="2" destOrd="0" presId="urn:microsoft.com/office/officeart/2005/8/layout/hList1"/>
    <dgm:cxn modelId="{E323B283-7652-4D59-A82F-B830FFA0D587}" type="presParOf" srcId="{22C578EF-521C-4332-BF87-8B7D07BA3470}" destId="{6942A939-5685-454B-96C5-49E0D2933485}" srcOrd="0" destOrd="0" presId="urn:microsoft.com/office/officeart/2005/8/layout/hList1"/>
    <dgm:cxn modelId="{4AE00079-627E-4D3A-8123-C2D619C1618E}" type="presParOf" srcId="{22C578EF-521C-4332-BF87-8B7D07BA3470}" destId="{AA7063F6-EBC9-44D1-A15B-DEE4AD0EF5A1}" srcOrd="1" destOrd="0" presId="urn:microsoft.com/office/officeart/2005/8/layout/hList1"/>
    <dgm:cxn modelId="{0BE22992-1514-4CC7-BD47-88F678D4B88D}" type="presParOf" srcId="{0888B243-955C-4DCC-BC67-FC84457A4793}" destId="{19547C8E-FCF4-447F-9472-4B974C2D8283}" srcOrd="3" destOrd="0" presId="urn:microsoft.com/office/officeart/2005/8/layout/hList1"/>
    <dgm:cxn modelId="{92E74B20-61EC-4B60-87F5-1F218284915E}" type="presParOf" srcId="{0888B243-955C-4DCC-BC67-FC84457A4793}" destId="{578983D1-3D35-449F-9067-ED0839C21C39}" srcOrd="4" destOrd="0" presId="urn:microsoft.com/office/officeart/2005/8/layout/hList1"/>
    <dgm:cxn modelId="{5539E8E3-B691-4FAF-827A-1300128AE4C5}" type="presParOf" srcId="{578983D1-3D35-449F-9067-ED0839C21C39}" destId="{7D3F703F-C661-49B2-A245-8B7A7AB9CFFA}" srcOrd="0" destOrd="0" presId="urn:microsoft.com/office/officeart/2005/8/layout/hList1"/>
    <dgm:cxn modelId="{3C9EB7FD-5192-4EBF-9E6E-8193B98C8DBE}" type="presParOf" srcId="{578983D1-3D35-449F-9067-ED0839C21C39}" destId="{EDA9EB7F-AE9B-4F16-A1F4-7B70A642B502}" srcOrd="1" destOrd="0" presId="urn:microsoft.com/office/officeart/2005/8/layout/hList1"/>
    <dgm:cxn modelId="{0E00BF69-B1AB-4FDB-8512-4E6AC92669B6}" type="presParOf" srcId="{0888B243-955C-4DCC-BC67-FC84457A4793}" destId="{6A8D5A39-5FE8-422C-BBF6-DA18677BF214}" srcOrd="5" destOrd="0" presId="urn:microsoft.com/office/officeart/2005/8/layout/hList1"/>
    <dgm:cxn modelId="{D02CDB4F-D88E-4225-B179-B15CB2B4D535}" type="presParOf" srcId="{0888B243-955C-4DCC-BC67-FC84457A4793}" destId="{CFBA5E6B-641A-44E7-8DD9-A311D240A64A}" srcOrd="6" destOrd="0" presId="urn:microsoft.com/office/officeart/2005/8/layout/hList1"/>
    <dgm:cxn modelId="{B28B67C9-A42A-424A-8A42-9A5BF706D760}" type="presParOf" srcId="{CFBA5E6B-641A-44E7-8DD9-A311D240A64A}" destId="{4015728A-4A91-481B-813B-F2E55F2AA776}" srcOrd="0" destOrd="0" presId="urn:microsoft.com/office/officeart/2005/8/layout/hList1"/>
    <dgm:cxn modelId="{63D42C6D-97DD-4710-A278-A3FC9461F0B4}" type="presParOf" srcId="{CFBA5E6B-641A-44E7-8DD9-A311D240A64A}" destId="{70184581-D996-4B2D-839C-461E9FB10B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0BF8E-5CFA-4F22-B3C9-90F4912CB3C4}">
      <dsp:nvSpPr>
        <dsp:cNvPr id="0" name=""/>
        <dsp:cNvSpPr/>
      </dsp:nvSpPr>
      <dsp:spPr>
        <a:xfrm>
          <a:off x="0" y="109017"/>
          <a:ext cx="11256085" cy="25541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The Marcus-David Peters Act is a comprehensive approach to ensuring that Virginia provides a therapeutic, health focuses approach to behavioral health emergencies</a:t>
          </a:r>
        </a:p>
      </dsp:txBody>
      <dsp:txXfrm>
        <a:off x="124681" y="233698"/>
        <a:ext cx="11006723" cy="2304748"/>
      </dsp:txXfrm>
    </dsp:sp>
    <dsp:sp modelId="{47010C13-4617-4E5B-8A48-ABFFE9C21DB0}">
      <dsp:nvSpPr>
        <dsp:cNvPr id="0" name=""/>
        <dsp:cNvSpPr/>
      </dsp:nvSpPr>
      <dsp:spPr>
        <a:xfrm>
          <a:off x="0" y="2769688"/>
          <a:ext cx="11256085" cy="2554110"/>
        </a:xfrm>
        <a:prstGeom prst="roundRect">
          <a:avLst/>
        </a:prstGeom>
        <a:gradFill rotWithShape="0">
          <a:gsLst>
            <a:gs pos="0">
              <a:schemeClr val="accent5">
                <a:hueOff val="6237238"/>
                <a:satOff val="-4013"/>
                <a:lumOff val="2744"/>
                <a:alphaOff val="0"/>
                <a:tint val="98000"/>
                <a:lumMod val="114000"/>
              </a:schemeClr>
            </a:gs>
            <a:gs pos="100000">
              <a:schemeClr val="accent5">
                <a:hueOff val="6237238"/>
                <a:satOff val="-4013"/>
                <a:lumOff val="274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Legislation was introduced in the 2020 Special Session of the General Assembly and signed by Governor Northam in December 2020</a:t>
          </a:r>
        </a:p>
      </dsp:txBody>
      <dsp:txXfrm>
        <a:off x="124681" y="2894369"/>
        <a:ext cx="11006723" cy="2304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D2C21-FD62-406A-A56B-99CF2DA7BBF3}">
      <dsp:nvSpPr>
        <dsp:cNvPr id="0" name=""/>
        <dsp:cNvSpPr/>
      </dsp:nvSpPr>
      <dsp:spPr>
        <a:xfrm>
          <a:off x="0" y="69065"/>
          <a:ext cx="6849952" cy="19246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Improve access and linkage to community services</a:t>
          </a:r>
          <a:r>
            <a:rPr lang="en-US" sz="3500" kern="1200" dirty="0">
              <a:latin typeface="Calibri Light" panose="020F0302020204030204"/>
            </a:rPr>
            <a:t> for the person in crisis.</a:t>
          </a:r>
          <a:endParaRPr lang="en-US" sz="3500" kern="1200" dirty="0"/>
        </a:p>
      </dsp:txBody>
      <dsp:txXfrm>
        <a:off x="93954" y="163019"/>
        <a:ext cx="6662044" cy="1736741"/>
      </dsp:txXfrm>
    </dsp:sp>
    <dsp:sp modelId="{C421C13B-BD83-41A8-8ED8-E8D9DF1F406F}">
      <dsp:nvSpPr>
        <dsp:cNvPr id="0" name=""/>
        <dsp:cNvSpPr/>
      </dsp:nvSpPr>
      <dsp:spPr>
        <a:xfrm>
          <a:off x="0" y="2094515"/>
          <a:ext cx="6849952" cy="1924649"/>
        </a:xfrm>
        <a:prstGeom prst="roundRect">
          <a:avLst/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Calibri Light" panose="020F0302020204030204"/>
            </a:rPr>
            <a:t>Provide earlier</a:t>
          </a:r>
          <a:r>
            <a:rPr lang="en-US" sz="3500" kern="1200" dirty="0"/>
            <a:t> crisis response within the continuum of care</a:t>
          </a:r>
        </a:p>
      </dsp:txBody>
      <dsp:txXfrm>
        <a:off x="93954" y="2188469"/>
        <a:ext cx="6662044" cy="1736741"/>
      </dsp:txXfrm>
    </dsp:sp>
    <dsp:sp modelId="{90499421-DB67-4164-A208-4951D9EA7761}">
      <dsp:nvSpPr>
        <dsp:cNvPr id="0" name=""/>
        <dsp:cNvSpPr/>
      </dsp:nvSpPr>
      <dsp:spPr>
        <a:xfrm>
          <a:off x="0" y="4119965"/>
          <a:ext cx="6849952" cy="1924649"/>
        </a:xfrm>
        <a:prstGeom prst="round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Enhancement of community-based crisis </a:t>
          </a:r>
          <a:r>
            <a:rPr lang="en-US" sz="3500" kern="1200" dirty="0">
              <a:latin typeface="Century Gothic" panose="020B0502020202020204"/>
            </a:rPr>
            <a:t>service</a:t>
          </a:r>
          <a:r>
            <a:rPr lang="en-US" sz="3500" kern="1200" dirty="0">
              <a:latin typeface="Century Gothic"/>
              <a:cs typeface="Calibri Light"/>
            </a:rPr>
            <a:t> response</a:t>
          </a:r>
          <a:endParaRPr lang="en-US" sz="3500" kern="1200" dirty="0">
            <a:latin typeface="Calibri Light"/>
            <a:cs typeface="Calibri Light"/>
          </a:endParaRPr>
        </a:p>
      </dsp:txBody>
      <dsp:txXfrm>
        <a:off x="93954" y="4213919"/>
        <a:ext cx="6662044" cy="1736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F9AB1-CB80-4BB2-B298-7314FFB1CB1E}">
      <dsp:nvSpPr>
        <dsp:cNvPr id="0" name=""/>
        <dsp:cNvSpPr/>
      </dsp:nvSpPr>
      <dsp:spPr>
        <a:xfrm>
          <a:off x="0" y="31217"/>
          <a:ext cx="11571105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Development of protocols and policies regarding response to behavioral health emergencies.</a:t>
          </a:r>
          <a:endParaRPr lang="en-US" sz="3200" kern="1200"/>
        </a:p>
      </dsp:txBody>
      <dsp:txXfrm>
        <a:off x="62141" y="93358"/>
        <a:ext cx="11446823" cy="1148678"/>
      </dsp:txXfrm>
    </dsp:sp>
    <dsp:sp modelId="{6F614D0B-F3DE-40DD-B6C0-172623BC56AD}">
      <dsp:nvSpPr>
        <dsp:cNvPr id="0" name=""/>
        <dsp:cNvSpPr/>
      </dsp:nvSpPr>
      <dsp:spPr>
        <a:xfrm>
          <a:off x="0" y="1396337"/>
          <a:ext cx="11571105" cy="1272960"/>
        </a:xfrm>
        <a:prstGeom prst="roundRect">
          <a:avLst/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Creation of community response teams/mobile crisis response teams</a:t>
          </a:r>
          <a:endParaRPr lang="en-US" sz="3200" kern="1200"/>
        </a:p>
      </dsp:txBody>
      <dsp:txXfrm>
        <a:off x="62141" y="1458478"/>
        <a:ext cx="11446823" cy="1148678"/>
      </dsp:txXfrm>
    </dsp:sp>
    <dsp:sp modelId="{4CB0ACBE-4ACD-437C-8794-98075B3AA938}">
      <dsp:nvSpPr>
        <dsp:cNvPr id="0" name=""/>
        <dsp:cNvSpPr/>
      </dsp:nvSpPr>
      <dsp:spPr>
        <a:xfrm>
          <a:off x="0" y="2761457"/>
          <a:ext cx="11571105" cy="1272960"/>
        </a:xfrm>
        <a:prstGeom prst="round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Requirement of voluntary data base for all public safety and communication programs (911). </a:t>
          </a:r>
          <a:endParaRPr lang="en-US" sz="3200" kern="1200"/>
        </a:p>
      </dsp:txBody>
      <dsp:txXfrm>
        <a:off x="62141" y="2823598"/>
        <a:ext cx="11446823" cy="1148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F4971-C812-47C5-81F9-DE954066ED65}">
      <dsp:nvSpPr>
        <dsp:cNvPr id="0" name=""/>
        <dsp:cNvSpPr/>
      </dsp:nvSpPr>
      <dsp:spPr>
        <a:xfrm>
          <a:off x="4350" y="306475"/>
          <a:ext cx="2615928" cy="7427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entury Gothic" panose="020B0502020202020204"/>
            </a:rPr>
            <a:t>Routine Response</a:t>
          </a:r>
          <a:endParaRPr lang="en-US" sz="2100" kern="1200" dirty="0"/>
        </a:p>
      </dsp:txBody>
      <dsp:txXfrm>
        <a:off x="4350" y="306475"/>
        <a:ext cx="2615928" cy="742791"/>
      </dsp:txXfrm>
    </dsp:sp>
    <dsp:sp modelId="{F7E0177B-D27D-49C5-BA1C-49B9454EA6F6}">
      <dsp:nvSpPr>
        <dsp:cNvPr id="0" name=""/>
        <dsp:cNvSpPr/>
      </dsp:nvSpPr>
      <dsp:spPr>
        <a:xfrm>
          <a:off x="4350" y="1049266"/>
          <a:ext cx="2615928" cy="295430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Century Gothic" panose="020B0502020202020204"/>
            </a:rPr>
            <a:t>Could be handled over the phone.</a:t>
          </a:r>
          <a:endParaRPr lang="en-US" sz="2100" kern="1200" dirty="0"/>
        </a:p>
      </dsp:txBody>
      <dsp:txXfrm>
        <a:off x="4350" y="1049266"/>
        <a:ext cx="2615928" cy="2954306"/>
      </dsp:txXfrm>
    </dsp:sp>
    <dsp:sp modelId="{BAFF7EEA-9C33-4D6A-86DF-7DA7BCF37F4A}">
      <dsp:nvSpPr>
        <dsp:cNvPr id="0" name=""/>
        <dsp:cNvSpPr/>
      </dsp:nvSpPr>
      <dsp:spPr>
        <a:xfrm>
          <a:off x="2986508" y="306475"/>
          <a:ext cx="2615928" cy="742791"/>
        </a:xfrm>
        <a:prstGeom prst="rect">
          <a:avLst/>
        </a:prstGeom>
        <a:solidFill>
          <a:schemeClr val="accent5">
            <a:hueOff val="2079079"/>
            <a:satOff val="-1338"/>
            <a:lumOff val="915"/>
            <a:alphaOff val="0"/>
          </a:schemeClr>
        </a:solidFill>
        <a:ln w="19050" cap="rnd" cmpd="sng" algn="ctr">
          <a:solidFill>
            <a:schemeClr val="accent5">
              <a:hueOff val="2079079"/>
              <a:satOff val="-1338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entury Gothic" panose="020B0502020202020204"/>
            </a:rPr>
            <a:t>Urgent Behavioral Health Response</a:t>
          </a:r>
          <a:endParaRPr lang="en-US" sz="2100" kern="1200" dirty="0"/>
        </a:p>
      </dsp:txBody>
      <dsp:txXfrm>
        <a:off x="2986508" y="306475"/>
        <a:ext cx="2615928" cy="742791"/>
      </dsp:txXfrm>
    </dsp:sp>
    <dsp:sp modelId="{12A3F0C1-E72C-41DF-9FEF-5ED604B7703E}">
      <dsp:nvSpPr>
        <dsp:cNvPr id="0" name=""/>
        <dsp:cNvSpPr/>
      </dsp:nvSpPr>
      <dsp:spPr>
        <a:xfrm>
          <a:off x="2986508" y="1049266"/>
          <a:ext cx="2615928" cy="2954306"/>
        </a:xfrm>
        <a:prstGeom prst="rect">
          <a:avLst/>
        </a:prstGeom>
        <a:solidFill>
          <a:schemeClr val="accent5">
            <a:tint val="40000"/>
            <a:alpha val="90000"/>
            <a:hueOff val="2009672"/>
            <a:satOff val="19"/>
            <a:lumOff val="154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2009672"/>
              <a:satOff val="19"/>
              <a:lumOff val="1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Century Gothic" panose="020B0502020202020204"/>
            </a:rPr>
            <a:t>Send a mobile behavioral health response</a:t>
          </a:r>
          <a:endParaRPr lang="en-US" sz="2100" kern="1200" dirty="0"/>
        </a:p>
      </dsp:txBody>
      <dsp:txXfrm>
        <a:off x="2986508" y="1049266"/>
        <a:ext cx="2615928" cy="2954306"/>
      </dsp:txXfrm>
    </dsp:sp>
    <dsp:sp modelId="{5406008B-6AF3-4AD9-B21E-0128C9D96556}">
      <dsp:nvSpPr>
        <dsp:cNvPr id="0" name=""/>
        <dsp:cNvSpPr/>
      </dsp:nvSpPr>
      <dsp:spPr>
        <a:xfrm>
          <a:off x="5968667" y="306475"/>
          <a:ext cx="2615928" cy="742791"/>
        </a:xfrm>
        <a:prstGeom prst="rect">
          <a:avLst/>
        </a:prstGeom>
        <a:solidFill>
          <a:schemeClr val="accent5">
            <a:hueOff val="4158159"/>
            <a:satOff val="-2675"/>
            <a:lumOff val="1829"/>
            <a:alphaOff val="0"/>
          </a:schemeClr>
        </a:solidFill>
        <a:ln w="19050" cap="rnd" cmpd="sng" algn="ctr">
          <a:solidFill>
            <a:schemeClr val="accent5">
              <a:hueOff val="4158159"/>
              <a:satOff val="-2675"/>
              <a:lumOff val="1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entury Gothic" panose="020B0502020202020204"/>
            </a:rPr>
            <a:t> Urgent Co-Response</a:t>
          </a:r>
          <a:endParaRPr lang="en-US" sz="2100" kern="1200" dirty="0"/>
        </a:p>
      </dsp:txBody>
      <dsp:txXfrm>
        <a:off x="5968667" y="306475"/>
        <a:ext cx="2615928" cy="742791"/>
      </dsp:txXfrm>
    </dsp:sp>
    <dsp:sp modelId="{DCABFD36-4592-42F4-9A82-10AAB9647464}">
      <dsp:nvSpPr>
        <dsp:cNvPr id="0" name=""/>
        <dsp:cNvSpPr/>
      </dsp:nvSpPr>
      <dsp:spPr>
        <a:xfrm>
          <a:off x="5968667" y="1049266"/>
          <a:ext cx="2615928" cy="2954306"/>
        </a:xfrm>
        <a:prstGeom prst="rect">
          <a:avLst/>
        </a:prstGeom>
        <a:solidFill>
          <a:schemeClr val="accent5">
            <a:tint val="40000"/>
            <a:alpha val="90000"/>
            <a:hueOff val="4019344"/>
            <a:satOff val="39"/>
            <a:lumOff val="309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4019344"/>
              <a:satOff val="39"/>
              <a:lumOff val="3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Century Gothic" panose="020B0502020202020204"/>
            </a:rPr>
            <a:t> Behavioral Health and Police arrive together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Century Gothic" panose="020B0502020202020204"/>
            </a:rPr>
            <a:t>Behavioral health takes lead once scene is deemed safe.</a:t>
          </a:r>
          <a:endParaRPr lang="en-US" sz="2100" kern="1200" dirty="0"/>
        </a:p>
      </dsp:txBody>
      <dsp:txXfrm>
        <a:off x="5968667" y="1049266"/>
        <a:ext cx="2615928" cy="2954306"/>
      </dsp:txXfrm>
    </dsp:sp>
    <dsp:sp modelId="{2F7341DF-A713-4C91-BB89-B7778E968FA1}">
      <dsp:nvSpPr>
        <dsp:cNvPr id="0" name=""/>
        <dsp:cNvSpPr/>
      </dsp:nvSpPr>
      <dsp:spPr>
        <a:xfrm>
          <a:off x="8950826" y="306475"/>
          <a:ext cx="2615928" cy="742791"/>
        </a:xfrm>
        <a:prstGeom prst="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entury Gothic" panose="020B0502020202020204"/>
            </a:rPr>
            <a:t>Emergent Response</a:t>
          </a:r>
        </a:p>
      </dsp:txBody>
      <dsp:txXfrm>
        <a:off x="8950826" y="306475"/>
        <a:ext cx="2615928" cy="742791"/>
      </dsp:txXfrm>
    </dsp:sp>
    <dsp:sp modelId="{16901F9D-B91F-4DBD-A580-B46AFCB356E7}">
      <dsp:nvSpPr>
        <dsp:cNvPr id="0" name=""/>
        <dsp:cNvSpPr/>
      </dsp:nvSpPr>
      <dsp:spPr>
        <a:xfrm>
          <a:off x="8950826" y="1049266"/>
          <a:ext cx="2615928" cy="2954306"/>
        </a:xfrm>
        <a:prstGeom prst="rect">
          <a:avLst/>
        </a:prstGeom>
        <a:solidFill>
          <a:schemeClr val="accent5">
            <a:tint val="40000"/>
            <a:alpha val="90000"/>
            <a:hueOff val="6029015"/>
            <a:satOff val="58"/>
            <a:lumOff val="463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6029015"/>
              <a:satOff val="58"/>
              <a:lumOff val="4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Century Gothic" panose="020B0502020202020204"/>
            </a:rPr>
            <a:t>Police take the lead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Century Gothic" panose="020B0502020202020204"/>
            </a:rPr>
            <a:t>Co-response can step in if deemed safe.</a:t>
          </a:r>
        </a:p>
      </dsp:txBody>
      <dsp:txXfrm>
        <a:off x="8950826" y="1049266"/>
        <a:ext cx="2615928" cy="29543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DA1C3-2551-44E0-91FD-DBB17AC22F71}">
      <dsp:nvSpPr>
        <dsp:cNvPr id="0" name=""/>
        <dsp:cNvSpPr/>
      </dsp:nvSpPr>
      <dsp:spPr>
        <a:xfrm>
          <a:off x="0" y="4624"/>
          <a:ext cx="7149192" cy="9849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18B81-1D36-435D-8BDF-60D5549F826F}">
      <dsp:nvSpPr>
        <dsp:cNvPr id="0" name=""/>
        <dsp:cNvSpPr/>
      </dsp:nvSpPr>
      <dsp:spPr>
        <a:xfrm>
          <a:off x="297955" y="226243"/>
          <a:ext cx="541736" cy="5417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29A0B-5EBA-49FA-ACD4-65B425CB32E5}">
      <dsp:nvSpPr>
        <dsp:cNvPr id="0" name=""/>
        <dsp:cNvSpPr/>
      </dsp:nvSpPr>
      <dsp:spPr>
        <a:xfrm>
          <a:off x="1137647" y="4624"/>
          <a:ext cx="6011544" cy="98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43" tIns="104243" rIns="104243" bIns="1042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Established Implementation Workgroup</a:t>
          </a:r>
        </a:p>
      </dsp:txBody>
      <dsp:txXfrm>
        <a:off x="1137647" y="4624"/>
        <a:ext cx="6011544" cy="984976"/>
      </dsp:txXfrm>
    </dsp:sp>
    <dsp:sp modelId="{8731B534-F389-4E5C-A8F0-EEA9D478BC79}">
      <dsp:nvSpPr>
        <dsp:cNvPr id="0" name=""/>
        <dsp:cNvSpPr/>
      </dsp:nvSpPr>
      <dsp:spPr>
        <a:xfrm>
          <a:off x="0" y="1235844"/>
          <a:ext cx="7149192" cy="9849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A266A-4F02-433D-AC73-F61C9621EE14}">
      <dsp:nvSpPr>
        <dsp:cNvPr id="0" name=""/>
        <dsp:cNvSpPr/>
      </dsp:nvSpPr>
      <dsp:spPr>
        <a:xfrm>
          <a:off x="297955" y="1457464"/>
          <a:ext cx="541736" cy="5417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F0E76-9EB2-4FE7-872A-1A5B643D17A1}">
      <dsp:nvSpPr>
        <dsp:cNvPr id="0" name=""/>
        <dsp:cNvSpPr/>
      </dsp:nvSpPr>
      <dsp:spPr>
        <a:xfrm>
          <a:off x="1137647" y="1235844"/>
          <a:ext cx="6011544" cy="98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43" tIns="104243" rIns="104243" bIns="1042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Established Mission Workgroup</a:t>
          </a:r>
        </a:p>
      </dsp:txBody>
      <dsp:txXfrm>
        <a:off x="1137647" y="1235844"/>
        <a:ext cx="6011544" cy="984976"/>
      </dsp:txXfrm>
    </dsp:sp>
    <dsp:sp modelId="{054BF17B-B8A3-4702-921F-C2C5D91AB857}">
      <dsp:nvSpPr>
        <dsp:cNvPr id="0" name=""/>
        <dsp:cNvSpPr/>
      </dsp:nvSpPr>
      <dsp:spPr>
        <a:xfrm>
          <a:off x="0" y="2467064"/>
          <a:ext cx="7149192" cy="9849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D362C-9D26-47E8-8051-7D2C43E5D71D}">
      <dsp:nvSpPr>
        <dsp:cNvPr id="0" name=""/>
        <dsp:cNvSpPr/>
      </dsp:nvSpPr>
      <dsp:spPr>
        <a:xfrm>
          <a:off x="297955" y="2688684"/>
          <a:ext cx="541736" cy="5417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CD13F-0C35-4601-BC9C-3B9774C96346}">
      <dsp:nvSpPr>
        <dsp:cNvPr id="0" name=""/>
        <dsp:cNvSpPr/>
      </dsp:nvSpPr>
      <dsp:spPr>
        <a:xfrm>
          <a:off x="1137647" y="2467064"/>
          <a:ext cx="6011544" cy="98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43" tIns="104243" rIns="104243" bIns="1042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Established voluntary database for PSAPS</a:t>
          </a:r>
        </a:p>
      </dsp:txBody>
      <dsp:txXfrm>
        <a:off x="1137647" y="2467064"/>
        <a:ext cx="6011544" cy="984976"/>
      </dsp:txXfrm>
    </dsp:sp>
    <dsp:sp modelId="{87485E76-43D9-45A7-AC54-DA37BEFFC39E}">
      <dsp:nvSpPr>
        <dsp:cNvPr id="0" name=""/>
        <dsp:cNvSpPr/>
      </dsp:nvSpPr>
      <dsp:spPr>
        <a:xfrm>
          <a:off x="0" y="3698285"/>
          <a:ext cx="7149192" cy="9849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CAB07-84A3-493E-87D4-2927CB916DC2}">
      <dsp:nvSpPr>
        <dsp:cNvPr id="0" name=""/>
        <dsp:cNvSpPr/>
      </dsp:nvSpPr>
      <dsp:spPr>
        <a:xfrm>
          <a:off x="297955" y="3919904"/>
          <a:ext cx="541736" cy="5417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1B367-A920-4887-936A-BF9A0F6C48C4}">
      <dsp:nvSpPr>
        <dsp:cNvPr id="0" name=""/>
        <dsp:cNvSpPr/>
      </dsp:nvSpPr>
      <dsp:spPr>
        <a:xfrm>
          <a:off x="1137647" y="3698285"/>
          <a:ext cx="6011544" cy="98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43" tIns="104243" rIns="104243" bIns="1042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Hired Marcus Alert Coordinator</a:t>
          </a:r>
        </a:p>
      </dsp:txBody>
      <dsp:txXfrm>
        <a:off x="1137647" y="3698285"/>
        <a:ext cx="6011544" cy="984976"/>
      </dsp:txXfrm>
    </dsp:sp>
    <dsp:sp modelId="{CCAA698B-5600-4A9F-9B55-4346CFEF964A}">
      <dsp:nvSpPr>
        <dsp:cNvPr id="0" name=""/>
        <dsp:cNvSpPr/>
      </dsp:nvSpPr>
      <dsp:spPr>
        <a:xfrm>
          <a:off x="0" y="4929505"/>
          <a:ext cx="7149192" cy="9849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C95BA-950D-4734-A13E-59626C04BF61}">
      <dsp:nvSpPr>
        <dsp:cNvPr id="0" name=""/>
        <dsp:cNvSpPr/>
      </dsp:nvSpPr>
      <dsp:spPr>
        <a:xfrm>
          <a:off x="297955" y="5151125"/>
          <a:ext cx="541736" cy="54173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15603-77DD-45CB-9858-4CE1AB3E95AF}">
      <dsp:nvSpPr>
        <dsp:cNvPr id="0" name=""/>
        <dsp:cNvSpPr/>
      </dsp:nvSpPr>
      <dsp:spPr>
        <a:xfrm>
          <a:off x="1137647" y="4929505"/>
          <a:ext cx="6011544" cy="98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43" tIns="104243" rIns="104243" bIns="1042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Hiring Engagement Team</a:t>
          </a:r>
        </a:p>
      </dsp:txBody>
      <dsp:txXfrm>
        <a:off x="1137647" y="4929505"/>
        <a:ext cx="6011544" cy="9849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FB994-6EA7-4AA5-9C4F-938247639EB1}">
      <dsp:nvSpPr>
        <dsp:cNvPr id="0" name=""/>
        <dsp:cNvSpPr/>
      </dsp:nvSpPr>
      <dsp:spPr>
        <a:xfrm>
          <a:off x="2938" y="120025"/>
          <a:ext cx="2865388" cy="691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PWC</a:t>
          </a:r>
          <a:endParaRPr lang="en-US" sz="2400" kern="1200" dirty="0"/>
        </a:p>
      </dsp:txBody>
      <dsp:txXfrm>
        <a:off x="2938" y="120025"/>
        <a:ext cx="2865388" cy="691200"/>
      </dsp:txXfrm>
    </dsp:sp>
    <dsp:sp modelId="{EED2A51C-6D1F-46B4-9F95-7057E80F7966}">
      <dsp:nvSpPr>
        <dsp:cNvPr id="0" name=""/>
        <dsp:cNvSpPr/>
      </dsp:nvSpPr>
      <dsp:spPr>
        <a:xfrm>
          <a:off x="2938" y="811225"/>
          <a:ext cx="2865388" cy="312518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Century Gothic" panose="020B0502020202020204"/>
            </a:rPr>
            <a:t>Already utilizing smart 911.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Century Gothic" panose="020B0502020202020204"/>
            </a:rPr>
            <a:t>Creating marketing tools such as cards to pass out and social media posts.</a:t>
          </a:r>
        </a:p>
      </dsp:txBody>
      <dsp:txXfrm>
        <a:off x="2938" y="811225"/>
        <a:ext cx="2865388" cy="3125182"/>
      </dsp:txXfrm>
    </dsp:sp>
    <dsp:sp modelId="{0ABCB9ED-80FF-47CF-AB18-9E3D0F73A3FE}">
      <dsp:nvSpPr>
        <dsp:cNvPr id="0" name=""/>
        <dsp:cNvSpPr/>
      </dsp:nvSpPr>
      <dsp:spPr>
        <a:xfrm>
          <a:off x="3269481" y="120025"/>
          <a:ext cx="2865388" cy="691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Manassas City</a:t>
          </a:r>
          <a:endParaRPr lang="en-US" sz="2400" b="0" i="0" kern="1200" dirty="0">
            <a:latin typeface="Century Gothic" panose="020B0502020202020204"/>
          </a:endParaRPr>
        </a:p>
      </dsp:txBody>
      <dsp:txXfrm>
        <a:off x="3269481" y="120025"/>
        <a:ext cx="2865388" cy="691200"/>
      </dsp:txXfrm>
    </dsp:sp>
    <dsp:sp modelId="{C155816E-01F2-43D3-8C27-238001830ABD}">
      <dsp:nvSpPr>
        <dsp:cNvPr id="0" name=""/>
        <dsp:cNvSpPr/>
      </dsp:nvSpPr>
      <dsp:spPr>
        <a:xfrm>
          <a:off x="3269481" y="811225"/>
          <a:ext cx="2865388" cy="312518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Century Gothic" panose="020B0502020202020204"/>
            </a:rPr>
            <a:t> Purchased Rapid SOS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Century Gothic" panose="020B0502020202020204"/>
            </a:rPr>
            <a:t>Marketing flyers developed.</a:t>
          </a:r>
        </a:p>
      </dsp:txBody>
      <dsp:txXfrm>
        <a:off x="3269481" y="811225"/>
        <a:ext cx="2865388" cy="3125182"/>
      </dsp:txXfrm>
    </dsp:sp>
    <dsp:sp modelId="{0ACAA964-BF5A-40C8-A517-C89844269EA2}">
      <dsp:nvSpPr>
        <dsp:cNvPr id="0" name=""/>
        <dsp:cNvSpPr/>
      </dsp:nvSpPr>
      <dsp:spPr>
        <a:xfrm>
          <a:off x="6536024" y="120025"/>
          <a:ext cx="2865388" cy="691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Manassas Park</a:t>
          </a:r>
          <a:endParaRPr lang="en-US" sz="2400" kern="1200" dirty="0"/>
        </a:p>
      </dsp:txBody>
      <dsp:txXfrm>
        <a:off x="6536024" y="120025"/>
        <a:ext cx="2865388" cy="691200"/>
      </dsp:txXfrm>
    </dsp:sp>
    <dsp:sp modelId="{8618D34D-BAD8-49FD-9C51-C89EA12AE9FA}">
      <dsp:nvSpPr>
        <dsp:cNvPr id="0" name=""/>
        <dsp:cNvSpPr/>
      </dsp:nvSpPr>
      <dsp:spPr>
        <a:xfrm>
          <a:off x="6536024" y="811225"/>
          <a:ext cx="2865388" cy="312518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Century Gothic" panose="020B0502020202020204"/>
            </a:rPr>
            <a:t>Purchased Smart 911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Century Gothic" panose="020B0502020202020204"/>
            </a:rPr>
            <a:t>Developed two sided cards to pass out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Century Gothic" panose="020B0502020202020204"/>
            </a:rPr>
            <a:t>Developing social media marketing tools</a:t>
          </a:r>
        </a:p>
      </dsp:txBody>
      <dsp:txXfrm>
        <a:off x="6536024" y="811225"/>
        <a:ext cx="2865388" cy="31251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D70CC-5F60-4F87-A1F2-7B65FD7F7025}">
      <dsp:nvSpPr>
        <dsp:cNvPr id="0" name=""/>
        <dsp:cNvSpPr/>
      </dsp:nvSpPr>
      <dsp:spPr>
        <a:xfrm>
          <a:off x="0" y="2759444"/>
          <a:ext cx="6496050" cy="18104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Additional training planned once Marcus Alert is finalized.</a:t>
          </a:r>
          <a:endParaRPr lang="en-US" sz="2300" kern="1200"/>
        </a:p>
      </dsp:txBody>
      <dsp:txXfrm>
        <a:off x="0" y="2759444"/>
        <a:ext cx="6496050" cy="977666"/>
      </dsp:txXfrm>
    </dsp:sp>
    <dsp:sp modelId="{45FDF862-69A0-49C1-9320-75D60ED7B068}">
      <dsp:nvSpPr>
        <dsp:cNvPr id="0" name=""/>
        <dsp:cNvSpPr/>
      </dsp:nvSpPr>
      <dsp:spPr>
        <a:xfrm>
          <a:off x="0" y="3700901"/>
          <a:ext cx="3248024" cy="8328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Final Marcus Alert triage levels</a:t>
          </a:r>
          <a:endParaRPr lang="en-US" sz="1700" kern="1200"/>
        </a:p>
      </dsp:txBody>
      <dsp:txXfrm>
        <a:off x="0" y="3700901"/>
        <a:ext cx="3248024" cy="832827"/>
      </dsp:txXfrm>
    </dsp:sp>
    <dsp:sp modelId="{26F3B795-0526-4DB9-931A-66FC31AFF7E0}">
      <dsp:nvSpPr>
        <dsp:cNvPr id="0" name=""/>
        <dsp:cNvSpPr/>
      </dsp:nvSpPr>
      <dsp:spPr>
        <a:xfrm>
          <a:off x="3248025" y="3700901"/>
          <a:ext cx="3248024" cy="832827"/>
        </a:xfrm>
        <a:prstGeom prst="rect">
          <a:avLst/>
        </a:prstGeom>
        <a:solidFill>
          <a:schemeClr val="accent2">
            <a:tint val="40000"/>
            <a:alpha val="90000"/>
            <a:hueOff val="325954"/>
            <a:satOff val="-943"/>
            <a:lumOff val="-2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325954"/>
              <a:satOff val="-943"/>
              <a:lumOff val="-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How and who to refer calls</a:t>
          </a:r>
          <a:endParaRPr lang="en-US" sz="1700" kern="1200"/>
        </a:p>
      </dsp:txBody>
      <dsp:txXfrm>
        <a:off x="3248025" y="3700901"/>
        <a:ext cx="3248024" cy="832827"/>
      </dsp:txXfrm>
    </dsp:sp>
    <dsp:sp modelId="{0056BDF3-C877-4E90-AF04-EE9D686C6B68}">
      <dsp:nvSpPr>
        <dsp:cNvPr id="0" name=""/>
        <dsp:cNvSpPr/>
      </dsp:nvSpPr>
      <dsp:spPr>
        <a:xfrm rot="10800000">
          <a:off x="0" y="2061"/>
          <a:ext cx="6496050" cy="2784539"/>
        </a:xfrm>
        <a:prstGeom prst="upArrowCallou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CS provided 4 hour training </a:t>
          </a:r>
          <a:endParaRPr lang="en-US" sz="2300" kern="1200"/>
        </a:p>
      </dsp:txBody>
      <dsp:txXfrm rot="-10800000">
        <a:off x="0" y="2061"/>
        <a:ext cx="6496050" cy="977373"/>
      </dsp:txXfrm>
    </dsp:sp>
    <dsp:sp modelId="{1D529486-EA9B-44D6-AC8F-6AA874EDB578}">
      <dsp:nvSpPr>
        <dsp:cNvPr id="0" name=""/>
        <dsp:cNvSpPr/>
      </dsp:nvSpPr>
      <dsp:spPr>
        <a:xfrm>
          <a:off x="0" y="979435"/>
          <a:ext cx="1624012" cy="832577"/>
        </a:xfrm>
        <a:prstGeom prst="rect">
          <a:avLst/>
        </a:prstGeom>
        <a:solidFill>
          <a:schemeClr val="accent2">
            <a:tint val="40000"/>
            <a:alpha val="90000"/>
            <a:hueOff val="651908"/>
            <a:satOff val="-1885"/>
            <a:lumOff val="-4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651908"/>
              <a:satOff val="-1885"/>
              <a:lumOff val="-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Services provided by CS</a:t>
          </a:r>
          <a:endParaRPr lang="en-US" sz="1700" kern="1200"/>
        </a:p>
      </dsp:txBody>
      <dsp:txXfrm>
        <a:off x="0" y="979435"/>
        <a:ext cx="1624012" cy="832577"/>
      </dsp:txXfrm>
    </dsp:sp>
    <dsp:sp modelId="{AB3720A9-7493-461E-8C4C-11CAA11FBE30}">
      <dsp:nvSpPr>
        <dsp:cNvPr id="0" name=""/>
        <dsp:cNvSpPr/>
      </dsp:nvSpPr>
      <dsp:spPr>
        <a:xfrm>
          <a:off x="1624012" y="979435"/>
          <a:ext cx="1624012" cy="832577"/>
        </a:xfrm>
        <a:prstGeom prst="rect">
          <a:avLst/>
        </a:prstGeom>
        <a:solidFill>
          <a:schemeClr val="accent2">
            <a:tint val="40000"/>
            <a:alpha val="90000"/>
            <a:hueOff val="977861"/>
            <a:satOff val="-2828"/>
            <a:lumOff val="-6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977861"/>
              <a:satOff val="-2828"/>
              <a:lumOff val="-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Crisis services available in the area</a:t>
          </a:r>
          <a:endParaRPr lang="en-US" sz="1700" kern="1200"/>
        </a:p>
      </dsp:txBody>
      <dsp:txXfrm>
        <a:off x="1624012" y="979435"/>
        <a:ext cx="1624012" cy="832577"/>
      </dsp:txXfrm>
    </dsp:sp>
    <dsp:sp modelId="{152F207D-EFA8-403F-9EAB-207AE5C0D095}">
      <dsp:nvSpPr>
        <dsp:cNvPr id="0" name=""/>
        <dsp:cNvSpPr/>
      </dsp:nvSpPr>
      <dsp:spPr>
        <a:xfrm>
          <a:off x="3248025" y="979435"/>
          <a:ext cx="1624012" cy="832577"/>
        </a:xfrm>
        <a:prstGeom prst="rect">
          <a:avLst/>
        </a:prstGeom>
        <a:solidFill>
          <a:schemeClr val="accent2">
            <a:tint val="40000"/>
            <a:alpha val="90000"/>
            <a:hueOff val="1303815"/>
            <a:satOff val="-3770"/>
            <a:lumOff val="-8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1303815"/>
              <a:satOff val="-3770"/>
              <a:lumOff val="-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Introduction to Marcus Alert</a:t>
          </a:r>
          <a:endParaRPr lang="en-US" sz="1700" kern="1200"/>
        </a:p>
      </dsp:txBody>
      <dsp:txXfrm>
        <a:off x="3248025" y="979435"/>
        <a:ext cx="1624012" cy="832577"/>
      </dsp:txXfrm>
    </dsp:sp>
    <dsp:sp modelId="{6E4677A8-4833-4F69-92E4-0E7F2F913BA8}">
      <dsp:nvSpPr>
        <dsp:cNvPr id="0" name=""/>
        <dsp:cNvSpPr/>
      </dsp:nvSpPr>
      <dsp:spPr>
        <a:xfrm>
          <a:off x="4872037" y="979435"/>
          <a:ext cx="1624012" cy="832577"/>
        </a:xfrm>
        <a:prstGeom prst="rect">
          <a:avLst/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Voluntary database </a:t>
          </a:r>
          <a:endParaRPr lang="en-US" sz="1700" kern="1200"/>
        </a:p>
      </dsp:txBody>
      <dsp:txXfrm>
        <a:off x="4872037" y="979435"/>
        <a:ext cx="1624012" cy="8325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116BF-6116-45DE-8B82-38BEFEF80C1E}">
      <dsp:nvSpPr>
        <dsp:cNvPr id="0" name=""/>
        <dsp:cNvSpPr/>
      </dsp:nvSpPr>
      <dsp:spPr>
        <a:xfrm>
          <a:off x="4108" y="310307"/>
          <a:ext cx="2470500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 Light" panose="020F0302020204030204"/>
            </a:rPr>
            <a:t>July 1, 2021</a:t>
          </a:r>
        </a:p>
      </dsp:txBody>
      <dsp:txXfrm>
        <a:off x="4108" y="310307"/>
        <a:ext cx="2470500" cy="547200"/>
      </dsp:txXfrm>
    </dsp:sp>
    <dsp:sp modelId="{B0BB09C9-5777-4BFF-BCEE-3D0666EC96E8}">
      <dsp:nvSpPr>
        <dsp:cNvPr id="0" name=""/>
        <dsp:cNvSpPr/>
      </dsp:nvSpPr>
      <dsp:spPr>
        <a:xfrm>
          <a:off x="4108" y="857507"/>
          <a:ext cx="2470500" cy="30249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Calibri Light" panose="020F0302020204030204"/>
            </a:rPr>
            <a:t>Voluntary Databases were created</a:t>
          </a:r>
        </a:p>
      </dsp:txBody>
      <dsp:txXfrm>
        <a:off x="4108" y="857507"/>
        <a:ext cx="2470500" cy="3024990"/>
      </dsp:txXfrm>
    </dsp:sp>
    <dsp:sp modelId="{6942A939-5685-454B-96C5-49E0D2933485}">
      <dsp:nvSpPr>
        <dsp:cNvPr id="0" name=""/>
        <dsp:cNvSpPr/>
      </dsp:nvSpPr>
      <dsp:spPr>
        <a:xfrm>
          <a:off x="2820479" y="310307"/>
          <a:ext cx="2470500" cy="5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December 1</a:t>
          </a:r>
        </a:p>
      </dsp:txBody>
      <dsp:txXfrm>
        <a:off x="2820479" y="310307"/>
        <a:ext cx="2470500" cy="547200"/>
      </dsp:txXfrm>
    </dsp:sp>
    <dsp:sp modelId="{AA7063F6-EBC9-44D1-A15B-DEE4AD0EF5A1}">
      <dsp:nvSpPr>
        <dsp:cNvPr id="0" name=""/>
        <dsp:cNvSpPr/>
      </dsp:nvSpPr>
      <dsp:spPr>
        <a:xfrm>
          <a:off x="2820479" y="857507"/>
          <a:ext cx="2470500" cy="302499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Dispatch will start identifying calls using the 4-level triage.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Outreach teams and coresponder teams will be given priority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Behavioral health will take the lead on lower risk level calls</a:t>
          </a:r>
        </a:p>
      </dsp:txBody>
      <dsp:txXfrm>
        <a:off x="2820479" y="857507"/>
        <a:ext cx="2470500" cy="3024990"/>
      </dsp:txXfrm>
    </dsp:sp>
    <dsp:sp modelId="{7D3F703F-C661-49B2-A245-8B7A7AB9CFFA}">
      <dsp:nvSpPr>
        <dsp:cNvPr id="0" name=""/>
        <dsp:cNvSpPr/>
      </dsp:nvSpPr>
      <dsp:spPr>
        <a:xfrm>
          <a:off x="5636849" y="310307"/>
          <a:ext cx="2470500" cy="547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Spring 2022</a:t>
          </a:r>
        </a:p>
      </dsp:txBody>
      <dsp:txXfrm>
        <a:off x="5636849" y="310307"/>
        <a:ext cx="2470500" cy="547200"/>
      </dsp:txXfrm>
    </dsp:sp>
    <dsp:sp modelId="{EDA9EB7F-AE9B-4F16-A1F4-7B70A642B502}">
      <dsp:nvSpPr>
        <dsp:cNvPr id="0" name=""/>
        <dsp:cNvSpPr/>
      </dsp:nvSpPr>
      <dsp:spPr>
        <a:xfrm>
          <a:off x="5636849" y="857507"/>
          <a:ext cx="2470500" cy="302499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Crisis Call Center will be operational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911 can transfer lower risk level calls 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Regional behavioral health responses will be dispatched</a:t>
          </a:r>
        </a:p>
      </dsp:txBody>
      <dsp:txXfrm>
        <a:off x="5636849" y="857507"/>
        <a:ext cx="2470500" cy="3024990"/>
      </dsp:txXfrm>
    </dsp:sp>
    <dsp:sp modelId="{4015728A-4A91-481B-813B-F2E55F2AA776}">
      <dsp:nvSpPr>
        <dsp:cNvPr id="0" name=""/>
        <dsp:cNvSpPr/>
      </dsp:nvSpPr>
      <dsp:spPr>
        <a:xfrm>
          <a:off x="8453219" y="310307"/>
          <a:ext cx="2470500" cy="547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July 1 2022</a:t>
          </a:r>
        </a:p>
      </dsp:txBody>
      <dsp:txXfrm>
        <a:off x="8453219" y="310307"/>
        <a:ext cx="2470500" cy="547200"/>
      </dsp:txXfrm>
    </dsp:sp>
    <dsp:sp modelId="{70184581-D996-4B2D-839C-461E9FB10B2D}">
      <dsp:nvSpPr>
        <dsp:cNvPr id="0" name=""/>
        <dsp:cNvSpPr/>
      </dsp:nvSpPr>
      <dsp:spPr>
        <a:xfrm>
          <a:off x="8453219" y="857507"/>
          <a:ext cx="2470500" cy="302499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988 will become operational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Community can call 988 instead of 911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Calibri Light" panose="020F0302020204030204"/>
            </a:rPr>
            <a:t>Behavioral health responses can be dispatched</a:t>
          </a:r>
        </a:p>
      </dsp:txBody>
      <dsp:txXfrm>
        <a:off x="8453219" y="857507"/>
        <a:ext cx="2470500" cy="3024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2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4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0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6939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37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05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57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37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12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33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6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4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4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4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5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4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7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88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5" Type="http://schemas.openxmlformats.org/officeDocument/2006/relationships/image" Target="../media/image5.png"/><Relationship Id="rId10" Type="http://schemas.microsoft.com/office/2007/relationships/diagramDrawing" Target="../diagrams/drawing5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9DED3-2703-4C6E-BCB0-2B32FC107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697491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Marcus Alert</a:t>
            </a:r>
            <a:endParaRPr lang="en-US" sz="72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3856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83CB485-D0F3-4924-85FA-F69F1F4B2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59" r="2" b="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82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ED931A-5E73-4DD2-B4FE-33C5348DBDFA}"/>
              </a:ext>
            </a:extLst>
          </p:cNvPr>
          <p:cNvSpPr txBox="1"/>
          <p:nvPr/>
        </p:nvSpPr>
        <p:spPr>
          <a:xfrm>
            <a:off x="643855" y="1447800"/>
            <a:ext cx="3108626" cy="45720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rgbClr val="F2F2F2"/>
                </a:solidFill>
                <a:latin typeface="+mj-lt"/>
                <a:ea typeface="+mj-ea"/>
                <a:cs typeface="+mj-cs"/>
              </a:rPr>
              <a:t>PWC Roll Out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7" name="TextBox 2">
            <a:extLst>
              <a:ext uri="{FF2B5EF4-FFF2-40B4-BE49-F238E27FC236}">
                <a16:creationId xmlns:a16="http://schemas.microsoft.com/office/drawing/2014/main" id="{3C392078-4236-479E-B421-B8301F4C36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4009550"/>
              </p:ext>
            </p:extLst>
          </p:nvPr>
        </p:nvGraphicFramePr>
        <p:xfrm>
          <a:off x="4640036" y="604158"/>
          <a:ext cx="7149192" cy="5919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87320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652A3-26FC-41AE-B6F7-283551EB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/>
              <a:t>PWC voluntary database status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33F4FBEC-6B1D-4E9A-8DD6-980A3A1506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970924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3688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85DCB-618C-4BEA-AFAB-CAFF29E7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</a:rPr>
              <a:t>Trainings for PSAPS in PWC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CFB9600-75ED-4DB8-88A2-62D6272C66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45042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3132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Marcus Alert Timelines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Subtitle 2">
            <a:extLst>
              <a:ext uri="{FF2B5EF4-FFF2-40B4-BE49-F238E27FC236}">
                <a16:creationId xmlns:a16="http://schemas.microsoft.com/office/drawing/2014/main" id="{09D060E3-3DD6-482C-BCF3-ABF195109C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76125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012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B5541CD5-D7AC-4686-8783-CF5D1D4FC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"/>
            <a:ext cx="12191695" cy="685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0420923D-0C6E-4656-9A01-EE9FB6345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87058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904D0A95-DEAA-4B8D-A340-BEC3A5DBC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305" y="4065581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65A343-5EFA-494B-8A07-F22E77BEBC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503221"/>
              </p:ext>
            </p:extLst>
          </p:nvPr>
        </p:nvGraphicFramePr>
        <p:xfrm>
          <a:off x="449045" y="632802"/>
          <a:ext cx="11256085" cy="543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87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1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9A5C6-30FB-4DDC-821E-EA2C27C34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2F2F2"/>
                </a:solidFill>
              </a:rPr>
              <a:t>A Crisis System Transformation</a:t>
            </a: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9D6CA32-8C92-4602-AE67-CC89F67C19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364525"/>
              </p:ext>
            </p:extLst>
          </p:nvPr>
        </p:nvGraphicFramePr>
        <p:xfrm>
          <a:off x="4872914" y="360856"/>
          <a:ext cx="6849952" cy="6113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9377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CCCE2C-E9B9-4E82-B643-220A71E9E31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43509"/>
              </p:ext>
            </p:extLst>
          </p:nvPr>
        </p:nvGraphicFramePr>
        <p:xfrm>
          <a:off x="390138" y="2278294"/>
          <a:ext cx="11571105" cy="4065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09411082-0E2A-4C6B-A0BF-50375B7E9F38}"/>
              </a:ext>
            </a:extLst>
          </p:cNvPr>
          <p:cNvSpPr txBox="1"/>
          <p:nvPr/>
        </p:nvSpPr>
        <p:spPr>
          <a:xfrm>
            <a:off x="1302589" y="483079"/>
            <a:ext cx="985999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How will Marcus Alert achieve proposed outcomes?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18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D3031615-4E70-4AA1-B27C-F56E25379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9270A0E-7D4A-4F7A-8FD8-724C2B986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3" r="-2" b="6444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32386D96-DF72-4275-B766-E00CBBFB0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236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569C673-31E7-4FAB-BE45-D34936DC0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4" b="9003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0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73CBC0A-CF37-40B0-B4BD-747975D2B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23" y="12592"/>
            <a:ext cx="11392725" cy="6847543"/>
          </a:xfrm>
        </p:spPr>
      </p:pic>
    </p:spTree>
    <p:extLst>
      <p:ext uri="{BB962C8B-B14F-4D97-AF65-F5344CB8AC3E}">
        <p14:creationId xmlns:p14="http://schemas.microsoft.com/office/powerpoint/2010/main" val="3889659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625CB-910F-43CF-AD4C-7F5C47986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Four Level Framework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27A247F2-DC14-4ADD-9516-242D90BA8B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569692"/>
              </p:ext>
            </p:extLst>
          </p:nvPr>
        </p:nvGraphicFramePr>
        <p:xfrm>
          <a:off x="418893" y="2292672"/>
          <a:ext cx="11571105" cy="4310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3379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9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697336B-10D9-42A0-B7CF-9371A9173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00" y="71967"/>
            <a:ext cx="10542806" cy="6850137"/>
          </a:xfrm>
          <a:prstGeom prst="rect">
            <a:avLst/>
          </a:prstGeom>
        </p:spPr>
      </p:pic>
      <p:sp>
        <p:nvSpPr>
          <p:cNvPr id="28" name="Rectangle 21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4662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Ion</vt:lpstr>
      <vt:lpstr>office theme</vt:lpstr>
      <vt:lpstr>Marcus Alert</vt:lpstr>
      <vt:lpstr>PowerPoint Presentation</vt:lpstr>
      <vt:lpstr>A Crisis System Transformation</vt:lpstr>
      <vt:lpstr>PowerPoint Presentation</vt:lpstr>
      <vt:lpstr>PowerPoint Presentation</vt:lpstr>
      <vt:lpstr>PowerPoint Presentation</vt:lpstr>
      <vt:lpstr>PowerPoint Presentation</vt:lpstr>
      <vt:lpstr>Four Level Framework</vt:lpstr>
      <vt:lpstr>PowerPoint Presentation</vt:lpstr>
      <vt:lpstr>PowerPoint Presentation</vt:lpstr>
      <vt:lpstr>PowerPoint Presentation</vt:lpstr>
      <vt:lpstr>PWC voluntary database status</vt:lpstr>
      <vt:lpstr>Trainings for PSAPS in PWC</vt:lpstr>
      <vt:lpstr>Marcus Alert Timelines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281</cp:revision>
  <dcterms:created xsi:type="dcterms:W3CDTF">2021-05-11T13:52:26Z</dcterms:created>
  <dcterms:modified xsi:type="dcterms:W3CDTF">2021-10-20T15:52:24Z</dcterms:modified>
</cp:coreProperties>
</file>